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4624" autoAdjust="0"/>
  </p:normalViewPr>
  <p:slideViewPr>
    <p:cSldViewPr>
      <p:cViewPr varScale="1">
        <p:scale>
          <a:sx n="65" d="100"/>
          <a:sy n="65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9F7CA9-516A-4B05-9FC4-11295FA06E34}" type="datetimeFigureOut">
              <a:rPr lang="cs-CZ" smtClean="0"/>
              <a:pPr/>
              <a:t>26.1.2015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8B8956D-3B69-4BC4-B0E7-659A4B8A896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6" name="Picture 12" descr="https://encrypted-tbn0.gstatic.com/images?q=tbn:ANd9GcQLAyZ7OO01AofE451p3GmrwX2pa6BZu0c_f2qIblv6QcR-iUW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2880319"/>
          </a:xfrm>
        </p:spPr>
        <p:txBody>
          <a:bodyPr>
            <a:normAutofit fontScale="90000"/>
          </a:bodyPr>
          <a:lstStyle/>
          <a:p>
            <a:pPr algn="ctr"/>
            <a:r>
              <a:rPr lang="cs-CZ" sz="7000" dirty="0" smtClean="0">
                <a:solidFill>
                  <a:schemeClr val="accent1">
                    <a:lumMod val="75000"/>
                  </a:schemeClr>
                </a:solidFill>
              </a:rPr>
              <a:t>Mírný </a:t>
            </a:r>
            <a:br>
              <a:rPr lang="cs-CZ" sz="7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7000" dirty="0" smtClean="0">
                <a:solidFill>
                  <a:schemeClr val="accent1">
                    <a:lumMod val="75000"/>
                  </a:schemeClr>
                </a:solidFill>
              </a:rPr>
              <a:t>podnebný </a:t>
            </a:r>
            <a:br>
              <a:rPr lang="cs-CZ" sz="7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7000" dirty="0" smtClean="0">
                <a:solidFill>
                  <a:schemeClr val="accent1">
                    <a:lumMod val="75000"/>
                  </a:schemeClr>
                </a:solidFill>
              </a:rPr>
              <a:t>pás</a:t>
            </a:r>
            <a:endParaRPr lang="cs-CZ" sz="7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 flipH="1" flipV="1">
            <a:off x="899592" y="4077072"/>
            <a:ext cx="904056" cy="72008"/>
          </a:xfrm>
        </p:spPr>
        <p:txBody>
          <a:bodyPr>
            <a:normAutofit fontScale="25000" lnSpcReduction="20000"/>
          </a:bodyPr>
          <a:lstStyle/>
          <a:p>
            <a:endParaRPr lang="cs-CZ" sz="7000" dirty="0">
              <a:solidFill>
                <a:srgbClr val="FFFF00"/>
              </a:solidFill>
            </a:endParaRPr>
          </a:p>
        </p:txBody>
      </p:sp>
      <p:sp>
        <p:nvSpPr>
          <p:cNvPr id="11266" name="AutoShape 2" descr="data:image/jpeg;base64,/9j/4AAQSkZJRgABAQAAAQABAAD/2wCEAAkGBxQTEhMUExQVFhUXFxkbGRgYFxogIBofHCAeIBofHx0cISgiGyAlIhwaJDciJSkrLzAxHyIzRDMuNystLisBCgoKDg0OGxAQGzQkHyYuLCwsNCwsLzUsLCwsNC4sLSwsLC8sLCwsLDQsLSwsLCw0LCwsNCwsLCwsLCwsLCwsLP/AABEIAIQAsAMBIgACEQEDEQH/xAAbAAACAwEBAQAAAAAAAAAAAAAEBQADBgIBB//EAD8QAAIBAgQEBAQDBQYGAwAAAAECEQMhAAQSMQUiQVEGE2FxFDKBkUJSoSNicrHBJIKS0fDxByUzNKLhFVNz/8QAGQEAAwEBAQAAAAAAAAAAAAAAAQIDAAQF/8QALREAAgIBAgQFAwQDAAAAAAAAAAECESEDQRIxYfAiUXGxwROBkTIzQuEj0fH/2gAMAwEAAhEDEQA/AOvCdVhTlQmkszEuPw7Wm5HPFtzGDs9kh8Vl1ZhDIk6ZMDzC4sCeiOJJsWm+FfBuHKiUfLcPuXOowptG3yz69sMcmf7YiMiJoWpIVTJgIINjBmo1seI6eo5pbPvoHc0fF8iNeV0qBNdIEfu1JJaLTYTGC+GKTmcrYmMopP1ZfpFrewws4y6mpll0IQKjsQRBE0nE236gncWwdl67DN0isXy6bGfmqi8n6+uK6eooxTr8Y6cu0Y+V+FeINTztIKAdVamrX6M41RHvjbV6ypxDicwdNKATFop26e9sYHwvSBz2XUm3n07/AN4YfU+IRm+IMZPPVJkySKcg+8j0i+OuT8OBkO+H0manJQIJOzT8qg6RMEgLGx6euO6Wls1MwVokgTF2ZdUED9wG/wAsnvj3L1CVEsDqcoFW4coSpE77yLDvvimgxfNSdZ/YHWW0wdL2OqZ/Edxa3rHlPFtJoQbrlg+nWdKmA+kQdOk6zJFrHb93pbCzg7CFZo1PH8Quxa3dTaR80jB9SkeUMwDmdPKQCwAtvbdZO99t8ccIpayBrGn5rHVcSIvAJgn69MFaqjGoR++7MjSZEqCzC8NJ0EMJ6L02Ftv5nDRq0hessxgneATbt09sKsiiQktHUTuJ23jcyZ/3x4rRoJJlaYJAHVvl5d5lWsehx1aGo7fffdhM+40U3Ysf+5ZSZMgrWhiBf8ABM/lwgytN0yvFSSsg1HFryVDXO5+a4jbvtgptPk01ZbPWrq4DEFddQEgATMipbr7za/NUtKccaFIZKrIAbsCSpMDoNMD3xdwU1hVlBNBxXh4qV6qKYNKhqF501G8zymk9QtNvTm64zPhlh5Kvp0+VwklRqvza495GNctQKeIVLSjle1koz0sfnb9cZzw5/wBhWLHbhlGmY/MozBj7dff6VwqMuQ68L05oUQVn9jl1G1gXqFvuqj7YMyFcftV6mr3P4VTpeLz98B8BzZNKmiiKi0aD6jJBLoyqAIk/I5PuMH5PMTUYkG71mZdyLqkQp5rCR9fpPUjxrD9RWBUSBnc2AJ/Z5caQYWSrkj902gGYGEHHbZeuAb1BkEBO0SzkCw21mewZfq94NmQc1xEzE/DpDDoKbEAwbHm6398IM1ky9CjqAac5TRQVFyiJSYDaRZjHULjRpTbTzXQO404q2jI5mpqAU0qdJAvLAaAbROqGG/ci1yevC+WAy2UkgNURn9gNmNryzk/YdJwP/wASc9p4awHzlk1EHrN49ARoB/yM6DKU/KppTBBIFGkgvfTTJi2xlm+kdsdEkpxoBjOE1qIprTCDVohalr020hjuCWMCVsDHpGK/C9cvmUdVao7JmGY6jEvWUL35UVVAveAJ6454NnKR8ostNZiCPwAkTEek3629TgvwdXXUzU6RR1VQ0MWE+Y5ZYIkXG83kC0CfK09RxtO2vs/UPNh/iDMy7rEN8PWJYaj8ig9thrb2kYcZBh8bUmQoy9JzHZXcCewgnr0mTjOcbpzXf5ZFDMnlJFxSAJkjaw7Y0GXo/wBprlIE06K895RVZqZttBLGMdnJcUu/gx8z8NUVbiaLJA1oAGHUKsH6kTjvheXFR89YGatSTBgjzCAImYPae2FnhED4qmQCDqpRB/hmetzg7h+Z0NnyJjzqnTp5pF1kTt3wZ/pdDmjyFUJTVtZIDMytf8Tlp3vJhpsdsW8LoIuddFKlvJSRJ/NpW87DSTqi3btVkVK5Oi1RSBU0aFiZlwQse7IIPYb4JAPxlaNR5VkwoBJcxBvquCenzDebcL4oOV2IMci2qpTAbl/auQoLQDpWw6TrbTvPNbvT4USogpGoQsUkkDmILbgiYBtY6jt9/Q0rVMzYKis3aSQBF9QbTMwQoiDMzwsEpiuQuldDGRMNNhcAc1oMg7ekY0Y8WLr1z8oy5DXLMaaVRpMikxWxMEqdP7xH+uuL1JD12BXlQXImAFbqoMi+/WPt5XIOXrCJZ6h5B1GtVAgbiLemL3zQPmXuayIFEGFBANwbXLbxN8dEYRhlvqjUZfJppZqTKX8qsgEAFl0PlSCRbdSg9CCOtlOSdPI44QRpbUY3/FVkG0kAtBPcDbDXU1PMsSQNVdgBEaQGyQC+sALeZ3tjO8GzQqZXihkkupcEm5IeoLHa5dT1F8X05ReEEdUs6wyOd86Xhq4YknnZKhpt78lP6kntijwpnAuSzXmOD/y5BuDcHMLsOpkX9cFcJrpWyudCk6RVz0o0hrmq661N7FhAN7n1GMRm84VyiIoE1cmigC7EmsTbsekdsCnH8hW59Y8HuopWlgKGX9flDtJ7Tqi/YY8yFZfPKNzK1aooBNpLOAI7ckaT+T3g/heS8ssih4QIhIO+lFEEdQLmP3j3xmkYjL59wL03qMpLQSUNQgidot/XE5a3hS9BQnw/R1ZjiBp6VUZhY3kaKaaQbEgkstjc39YRZpyq5clmRPjMzUcM0Xpu7RawgwLf5HDnw/XDVc/qnSc6W23D06QgjYARMmb+18n4lpuqcNIZpZ84xsJvWpW5uvMdzF8DijKVR7wwrmP/AB1TaqlCj8rZnNUxoKgaKahj06ANqI3+a+HWYz8tohdRq5h9ZtGj9mTMWkGJ74B4hTL5zJUzLFHzVYSeWQKYuTvpFRhO95i9g8s5NNKjIVdqFYrqaIltQ/utqLTfZe+NLXaWOnz37AaMv4dpsTTkawKVPl1RMsAtz6E3APsIwX4Zr6KlcMjyuhmcSBpJZzsIA5zvbE8LHQuWYLdltqiNSNTZztyg6qfU7Y74JQ1LWXWWXTlqZKwQdYAJJJiIkRvvexxHU5y+3uNJZDeLrpZQ0AfBViYOmC2sgX2ALGRfbGpyrL8ZmVkga6ZN/l5BYxv13Nr3vjIeJavOx51Q5d/n5t/NvpJttZdxbvh/4ZzKjN50hRAqJpG8LHf16dz0MY31PBld2DY+ZeFifiaR3hk2PSR/TB+SzSrVzzsqsPOrsEaAG/aMbf6++FnAFPnodTWINiem1xgnhv8A0s5NyQQTsbsASbWN52x1POBj6QL0qat8tMoAInTPzCfwwFIv3wv4crfFVHPlnUVsCbQWLyCNpA67T3wbmV1fBgCZq1ATpIKg7kkb7dtwRJws4JRT47OAsSimJX91XYwLQI027CJ6jjp5p9/kUKrVCmWbdn1AySZMKpnY6RLzMdDEQMdcETXTdRyt5i0+7WbuIuRN1HTA/Fl05HKM8EM5Rz6FQ7GeseXojsx2GLvBdF6lWHDaSzPqHUmms6QflCl9+s/dtReG9zUPOJV3CkqSD8Qo5YgDzbqI3YwRt0HbFmZeFRAoIFcWG3KzERYxcdBcdLCeeI05WhFicyoFtyXckxOwibnoceZ1jTXLkDlNVjqZo18tRpsOgv29hidPLMZ/jNL9pmYlTFeLElWjJxYbxy7Yy3hzLkU8ypa6JGm/V7/TbfeekY0/F8wWOaEXNOrpvPzPlhbuL79cJadW3GWH4qeYPeCK23r0n1OOnTdRoYdcUrCjXqUwA3xtBqmw5W1xVJPWVCXt8hsZtjuDKar8JSLaKMj80O7/AK40fisLTrZJqjAU1BpkzuIJLSLwWQXBtE4G8MZL+0cGAIXRkzUeR61PbuMUlLwN9DH1LhVYitmQxEh0IO1nRbfdTjK5TSRWdZhw7fSp5rGL7gKx/SDuGuWNNc3UqABdVLLi4jUNdaDG4tt9cZ/hupaTgk6vIQhgwiyVZ5vr+g36cDlxLhvlQCeDai+bnFYHV8QrAjqKiIVvEGwFo+l8ZXimZavT4QrDU2mr8tyS9WjqEWusEdZtjQeEKxSpm5Iu+XBBtMUEHr3O2MnSzdSj/wDF1EXzKiUKRUNIlnqAASJtcAmJGLaX7kkunswLmbjxBxDTxJdN1TJV6gieYEL9iPKEYH4xl48oMw1jLVlqMbX00gsgbqCXJmACelsAcSBGeqU3Jdvh6NNnIInzKhD8uypta8D6nBPiXO/9eJGnLuywehcCxOxkWO1ttsI26il5d+4GJuC0wopsrIoAbc3uig79Tb/DjzgVYLYixeiAuq3JTJk2MgStu5GGvBqChaQGkMoYPqg/OtoXc6QO9pnvhB4SpNbRY6hTU7wwWJjqdN49Bik6akhpDTxTUDMqkQGVk0iGXmDKSDJM3A09Y3MYa+Hs24qZsTqLOssGI13qD7DSbzecJ+NvzU1EBU1KCBc6FZZi5gSRvcye2GXh/Oprdibv5bBt7GpWvNoPoDbV0jEpRX0Md5B/Ew/h5lDFiSIG8bWuYtPtI98MOEFB8SGDNTJA5bE3ULBY2vG5xn8kSHXT67exxpeDZT9rWQsCFrKJ/NDrI9AT1x3NDmoqZuBlbEguFSHJmVkyAJ2Ues4nC6RFXNEHSXrVlEj8tAKJv3eNv644zFIeZlwQQyldMRAK0TbpFpMd42nBHCqv7Q6YMZjMgxEmydTuI22+YY82Phi30+RFgU8YqOvD8u7AgNWMISZSaVRiNJFjM+vth54ApeYaqBVJUjmYbajDGB/+fTfrYYDzFYJlMqNIqBlcwCVjQjS0/UgAzvhx4KcebnCBoPnBqmpQb66xKiDaCIn2MXjFuK4PiW/zQ2xcVn4AEjnraiI/KGsTuZBP8ovixqwenlGpmGan5mosN1pAbdJNS89sL6I5+FICJILnln5Uk9ZJM2G1ji/htDVSy3TTkdR1ER+08oLPpFJ9+5xKVrCWP+gM3xFGOYaLByqsF3vUy1xOwBJPpp9MLaFE/C8QqfhqUq6hiOpzHruYINxecOONVic0AW3r0QTsI82kxAPUDQ38jgLhZ/5fnlB5mzEA771vy9gTPfmjtjpTqP4+AnXjHNtTp1KoEmmKdSmGMw6VtrRIhX6dT3wZwSur8QrBDy08nSpKNyPMILD0gEm3+eAf+IzqtOog17BNxJDMylpO96SXteb82D/+FuS8xczW/wDsrRIuAKa8iwfV3JE9F74Dl/h4u9gp4NQmZ/tVdiwAFHL6pWPx1iRvePrM+mMtw94o1C1z8GDsYBai7G02Alrg7CPZ5mkKPnWBjy6FM3gD5a5C29xtjL8VU0qdRAvy5OmoIBsQiAW7Xb7459NZ/AoZ4LzHLnqhUkrUYfhnkpUhuQbTvHpjHZmiWrZSn+VcmoIAuIFQt17+uNT4SrinlszUj8OZYN0BHLsOhKRtuMZDhal87lATIFRRcTZEVTI6xpNsdMF4pvy+EA0nHGVeLOx1OUVCQYn5XLbiBcrcDYnfHniauagraVjy6FCnqKxepWbYG4B29QNr4HeW4hWkKTrWmTMgFkQLtaJkAG1998UcTUskAsWrNlhMGAVEk+gOoQLbNfCKOYvyS+AUG8H4holxIPl1WW9iVgR7CP19MV+GwVZqYu3n6Q4PzWI5ZG7bg3JBmDGEJqwveVrD7yf8rYecGrsWe6sfNLkzAsrTHpBj7fS2qqi2MxhxLKioFCELIqGF2UKAYM+hPXueuOcmgpKOjeTl2J1bzUcmRFrEWwHxYmmiAsIJe/aadJoPv+nri3M5/mckG9GjZd7Odt4II7fzxFfoXqD+JkMlT/bU+5P88OeBNC1KhJkVJJAuNJ3jqZE4AzQC16ANoSnJHXma/v3xdw6uXNcm2uuTA25qhJ+l+uO3YouZtalI+bSUDm89B0NmQ9+4sJHWYx54UqTmatgR8RmCqtAADESdunp2GwwMlRnqUwU3zCWjoVqGRM7EgAj1FsdcDzBV3rLYFahjcjQstJ/KQ4AMSIPfHnJNRkugiWBbn62jJZQkj/o5mr0JPLSiR0+ZrenvjX+A6E/GtZj5zD6jXqjbq2MVx06cjTBgxlzBF9psf8I/wj3xt/BCtpzA0llOYqsWDARNmEH/ACxTW/afq/cbYBzdcq+Ta8rk/M7xFGpN7dlvG49sOKRWk7nQGFPKZYEEjoauw9uoiN+uMzxFDpoNAJHDqsAfMZTTHaRPuZw38Q5j9tmSXAhKJGiDqEVPl1cpkN1tiU1cV3uK2KNJr5whQEHnUj8v7tafWYAOn1nC3hpmkylQA+Ym3UPm6S2PQDBIcUs0mgi9U9NlVLki8iHW36jcLafEF8qgSROunMiTyZjzCJ6iEn646ErX2QQzxvniyVQZA8vLVR1g1arH06Mog9/u3/4e1NOUQDUrNc6YsDAmJkncgT02g3y3jSqdOgsSFp5dCYgQvllZkkmJ/UYeeGNC5WkHdAsW1CZJjVfa07W98T1caCrzAxvx6qUo590aVaki2NxytvG4PmdY23vZdxekWauASf7PRSZnmYqoO0C/tti7xHlyKWZlYJakgPYjQNhaefqcBcQrqtcKdSmMuwVlvKtUaCTcGENvQ74jpK0n3/EBTwa3DajASGy1ZgZ61Kj/AH3j6n0wj8JEfHZRo1ctSoR1Ootp+t8HU8wV4UoBt8LlxEfnqt36CDtvivwKQma1uPlyyso7gyT02scdLVR1Guvt/Zi3LVW8zOZgW/tDBOl0Ylb/AN1R0OLc3QVaqAmVXOUqJub6MurExP5mPtcdbLfB9QCgTUO9Si3yySTqqE/+A/0MXcQzwLpuYzmYqTccqIE6/wAIOxsY6XzxqOK7x/RnzFVakGMqNi8AfvEGPpcYK4axVd/n8wSN52ERtEzv2wUlFlgojpPNF2B7sCRud+w7nFOQqGmrUws8xJlASCQASGJnYT6X74s2mqOj6RzxGpqD9i02Gw5VEfy+uJnM07IyoOby6ajTI6mdPc7G/bFmel1YBYkEliPWY2ne0z9MEUssQW1U3URYhNUgRGq6xJnc+nqVjSS6G+ltsZjN3zCf3Z9OY29MM+C0xoqqetVQPYVb++2AXT9uoaJAG3vMdO5GHHAssai1ABJLzsY+cm8An9MXvwiKOQrJV2NQajDAu9ptFOxIA2tY/wAW3XzJZ8idK6T5EQWBnXTpqTHXaYm/piyqial1aiFDWAW4YXvaTYdB19sR6dNXqo4DHTRhRuJp0zq1ASGEGBH1PSOGh/pNYF/iOtNAo1mHKewJNbaegtewv642XhWqyU2D04lWc1NRkF116GSIsNOxtjL+I6NGoJVk1PUBcKWsOaWOoDSLgAeh74MymWKrVZaopuy6YWmxDAgBedCAo3sR0nCasFKFCPTeRrXUipllkKHyahgSbBmognra53tY4ecZRFbNtTKgHytIAJ1QhJjTeIY2gzjJ8QzBaoGpuh0pTVWvC6G1W1REwo6dcUZ3MkrmCVl3ETrWTygKAet/xD172lLTlJLvdCSi65BOXTTm6zWhUIG+/wCxUwBe0bYznCFVqSFoCgd7gtrAgepIE/xYbU86JquyC9Mqsgk/OS1hYzAk226YC8LZdStBHcrBpQSCQdJdiRF7Ej3npi8FSv0DR349B15gwoCNSBVWmJ0AX3/A2DOFZjRki3WX3K/u7bmfYGBfCzxjXBSu25qZhFBj5lTzzrA/LdR133xcCaWRpeWeYLWMTOrW1DTHf5TA9evRHC9KMX5r2EZofFRcfEoCJNVR+XZEghewKyL9cBcZRVdmUoVXLlgUsoCU68xNyCayEH93FniYHznVFlDmQd5mBQVRJ2HMRt0O9sJs5ndYzD6pnJFB/EQotfeWwNODdPvNBDuNuq8PVQebysorA/hhqpU+pYhrfujCnJVtPxpWDpyYUTvdVsPWTuZwR4k4irUaXl30mhuQRKecxAMWvUE4SZKty11N9ZRFvMw6tc/wicVhB8L9f9ArBo+BMi8h1BxVED0WlVQdz8xMbYC4hVGslDJUZuNRFzVrFFiN+ULi7w5mAjIKgAUhKjeoCvIiwJIfv02wGc55ju4hYI9iVd6hMdZMb4EY+NvvcO561KoL80LaAwI9LafU9ftOLqWddRESt7FVPqfp6zikinuxK2vYEke5O3cDaevS/L8PeoZSTsDAA29jPfmj6bYZvzOtJ7BK8QYSZJ9vlH1J9T9ttscNmjMeWqk3tYmdgCN/9t8Srw2sl1YW3VSJHuu/1xWtdxymmx6Qg5r+oWB9iPfApDW9xbVrn4olpMaZnewBvPvOCvCGb5W5yjLB+YiOs7jaYjCzN5evreqytzE7Tq227kgRcYY+Hs4nnqtWYKmROzKpOq6mBv8ApirXhIq+LJq1znLHn6YWLu1rQQJ3ERgarXDfOVewFwTYCw+gAEeuGNYZVhYUwJIksSY6WsbzJ+1zcAZzh4AMMV2kimw33m0EmZFwIvjnR0uz1qYMeWKbG4gO3pYhxbrs0+0Tgam+kzGsEdFE/YEajvaJ272rqZEgElSVm1nlQoIMWK2BF5BHa2CqWXpOdQriQTAYMDY2vO0yNX9dmpC2yhq6xp6zBBS8zERfSNv9Xx3SpIfn2I5oN+1pF/Y/fHWayGtipOoG2oktAi3SbmYG+9iRGBhw11aLje/SBF7fTfrjUgW/I4zBTS+l1cQ0Db/xBIG++2F4YqKaq2rRFl7kG477nDDMZaTpDJUPZamojqfr6W2O2OKuVdSJp6TeZGntJ5osLEz6bWlkK0IuLhqjIygkITIPWSCIPsOsThhw2tqXQFKkcxUgnTqNoAuJKg/QYLo1tkKKbkRtBsIsCOu0deuPGzKKnIoUwdiIPcEXA9ehthuK8ULwq7IXFUw6uWJ5Tpb0P66R12B9MecRyj1Udl0lrAy5tBG0KAZgD+vfs5y8sBcQBAE+8bfrN72x1UzOxbSxWw5mkd4Mk/p/QFbaDwRaFfE+HCiqMSoWo9z5qkKYJIIA1CBNzH628z3BGomjTBYa2fSHVlI5YEAwY5jf/RZZcUzzFawI3KrrA6XuCB95xVn6yEiWchZ0ap5Zgm3SYExvA7YZTYr00dJwmpTCtUMHygLC0CJIK/hsPX0wt4XlZIpRzOSSCCp0jqJ7qXP0wemcAkEOoi5Bn9D1+nXHozIBUq0FZjkudQhjM25ZE3n0wFJ7menHY5WkVmVmCQDIUfcHYe3QXxeW0ksXC2Gmork97AyP8jhfWSiSCvzDSWIIJE7brv0uRHri801MsWUAmSABcGdxqFrQL2/TAocY5dq7glXDiO0SB7qQYxeuYqMpD0XcLMspkpFySUB33v1wBlOIU1aNRE2huaSAbi40n5rH1jBzZlGAJ0EqeU7QehEoQL6zpXf9MI0/Ion1C2zKqp5CVJHKyG3aYHfuB6DC6vToEjySweLiA0GekEQJ2k9B2x4wok3pkqZFySvNH40Itfcj6EY9qUlgmlKi5FpgJ1O8GDF40yLXwUkjPIOtZ0ZWO4IhSplZubE327j2wbV48yrpCqY1ToLDtBPMVI9IAwL8DWI1BSwkyDIM92BHNMwYI64qzDgSWptTPUlYG9pNtXW/QdDhqTFyE0syQ1l0yZtuB3PeL7wLnucWwjAs1KDJF3gkXuCROruBYSIN8DUKIZIRlYlvkYEGwtuCDbawP2JxXWoaLAiTpMWH1lZsI6QZxjWMG4byFmFQQLlSh0gxYmCV+ptirM0dDbaoIBV2QdLAALEb25Y7bAUZfPGxVoAYgysx13gxe28iNr2to5okDnBWxJkKJsCpMjuOYHcRjZDgMzNPWsmlBUXYODEwSIgaTMGRPU2wImSdR8sAAA6RAt6CdJEtYyRPXAwqNq0nSvaGnrcgRAG33nrYkcUdlIYqyt+BkDdAQAWNuuwi4NuopmtA7VdJKk6WAiNIBgAWEwSJ2/njupreTzVBElgv6yCQAY2n774YUOJzTCaFCfhHNoUC8De8m3/sYBVUYghadMX07EKBpkWIJMne3rYCd9jUcDhzxKqNJG2kADqQDfUDPSI++KHpndgYjb13JEggmTBMC172wfTSoCDTraZiQKkTE/m5R1/qdorYVxKu0EfMHTUZEkXldidztONZuECKKSGGtWixUiREixmf629bWZhCecNY7Em8GP4h13/9YHzWXhQdI6zBZRb80k/UmBfrtiMgXU4SImGLBvmBm2kRMp1ty+gwwh6Kzsn4L3sAIiwAsInb79dqDlpNkmJOkLf6RvYdsENmQSI06gAJJJ1n8MyQZubbXi3Upcm4CsFDC4UpFwvsSRHY/TAeA1Ys85ipYkkhhE9zIJ97TPfBlWl8wJLAVQLxcaipkgDfQv8AtbHuJgSAiV154vBkxMAEFe38jbFzUh5bsQCbHb3HSD+Efc4mJhbwUSK+H0wTJkwSv/kB94tgw5gq7FeXpYkdj39YxMTGlzDHkHcOpA0A8RNMMQCYkAgQJtYdMC8Z4nVDU11kjVqEgErZRA9P9dsTEwscyyGWEKczT1Pp6KrHvN9uaYA9IwMeLVVVaerUjSSrXE2xMTHQs8yDwMjWLuha8gzuPluNvUfz744pLqfT2AuAAT0/qcTEwrwjbnJJV1gkap26W6f4iLziVaIBJFoAMAAAy0GREevv9cTEwdwneXMrTkSSRJ2NwO1vxfoMUUqsopIE6CZEzbbrEf8ArExMAY9ymaNzA+YA735ok33vg4maamAJTVabHURYbDExMB8wrkCV5UPBblmJJt7HcfTFWZzDUyxUmQN5N4gib3iTE48xMZcyYecsrlgQIED5V/EoPUTaf98KqbSGYgErYWjb1EH9cTEwN6Mz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68" name="AutoShape 4" descr="data:image/jpeg;base64,/9j/4AAQSkZJRgABAQAAAQABAAD/2wCEAAkGBxQTEhMUExQVFhUXFxkbGRgYFxogIBofHCAeIBofHx0cISgiGyAlIhwaJDciJSkrLzAxHyIzRDMuNystLisBCgoKDg0OGxAQGzQkHyYuLCwsNCwsLzUsLCwsNC4sLSwsLC8sLCwsLDQsLSwsLCw0LCwsNCwsLCwsLCwsLCwsLP/AABEIAIQAsAMBIgACEQEDEQH/xAAbAAACAwEBAQAAAAAAAAAAAAAEBQADBgIBB//EAD8QAAIBAgQEBAQDBQYGAwAAAAECEQMhAAQSMQUiQVEGE2FxFDKBkUJSoSNicrHBJIKS0fDxByUzNKLhFVNz/8QAGQEAAwEBAQAAAAAAAAAAAAAAAQIDAAQF/8QALREAAgIBAgQFAwQDAAAAAAAAAAECESEDQRIxYfAiUXGxwROBkTIzQuEj0fH/2gAMAwEAAhEDEQA/AOvCdVhTlQmkszEuPw7Wm5HPFtzGDs9kh8Vl1ZhDIk6ZMDzC4sCeiOJJsWm+FfBuHKiUfLcPuXOowptG3yz69sMcmf7YiMiJoWpIVTJgIINjBmo1seI6eo5pbPvoHc0fF8iNeV0qBNdIEfu1JJaLTYTGC+GKTmcrYmMopP1ZfpFrewws4y6mpll0IQKjsQRBE0nE236gncWwdl67DN0isXy6bGfmqi8n6+uK6eooxTr8Y6cu0Y+V+FeINTztIKAdVamrX6M41RHvjbV6ypxDicwdNKATFop26e9sYHwvSBz2XUm3n07/AN4YfU+IRm+IMZPPVJkySKcg+8j0i+OuT8OBkO+H0manJQIJOzT8qg6RMEgLGx6euO6Wls1MwVokgTF2ZdUED9wG/wAsnvj3L1CVEsDqcoFW4coSpE77yLDvvimgxfNSdZ/YHWW0wdL2OqZ/Edxa3rHlPFtJoQbrlg+nWdKmA+kQdOk6zJFrHb93pbCzg7CFZo1PH8Quxa3dTaR80jB9SkeUMwDmdPKQCwAtvbdZO99t8ccIpayBrGn5rHVcSIvAJgn69MFaqjGoR++7MjSZEqCzC8NJ0EMJ6L02Ftv5nDRq0hessxgneATbt09sKsiiQktHUTuJ23jcyZ/3x4rRoJJlaYJAHVvl5d5lWsehx1aGo7fffdhM+40U3Ysf+5ZSZMgrWhiBf8ABM/lwgytN0yvFSSsg1HFryVDXO5+a4jbvtgptPk01ZbPWrq4DEFddQEgATMipbr7za/NUtKccaFIZKrIAbsCSpMDoNMD3xdwU1hVlBNBxXh4qV6qKYNKhqF501G8zymk9QtNvTm64zPhlh5Kvp0+VwklRqvza495GNctQKeIVLSjle1koz0sfnb9cZzw5/wBhWLHbhlGmY/MozBj7dff6VwqMuQ68L05oUQVn9jl1G1gXqFvuqj7YMyFcftV6mr3P4VTpeLz98B8BzZNKmiiKi0aD6jJBLoyqAIk/I5PuMH5PMTUYkG71mZdyLqkQp5rCR9fpPUjxrD9RWBUSBnc2AJ/Z5caQYWSrkj902gGYGEHHbZeuAb1BkEBO0SzkCw21mewZfq94NmQc1xEzE/DpDDoKbEAwbHm6398IM1ky9CjqAac5TRQVFyiJSYDaRZjHULjRpTbTzXQO404q2jI5mpqAU0qdJAvLAaAbROqGG/ci1yevC+WAy2UkgNURn9gNmNryzk/YdJwP/wASc9p4awHzlk1EHrN49ARoB/yM6DKU/KppTBBIFGkgvfTTJi2xlm+kdsdEkpxoBjOE1qIprTCDVohalr020hjuCWMCVsDHpGK/C9cvmUdVao7JmGY6jEvWUL35UVVAveAJ6454NnKR8ostNZiCPwAkTEek3629TgvwdXXUzU6RR1VQ0MWE+Y5ZYIkXG83kC0CfK09RxtO2vs/UPNh/iDMy7rEN8PWJYaj8ig9thrb2kYcZBh8bUmQoy9JzHZXcCewgnr0mTjOcbpzXf5ZFDMnlJFxSAJkjaw7Y0GXo/wBprlIE06K895RVZqZttBLGMdnJcUu/gx8z8NUVbiaLJA1oAGHUKsH6kTjvheXFR89YGatSTBgjzCAImYPae2FnhED4qmQCDqpRB/hmetzg7h+Z0NnyJjzqnTp5pF1kTt3wZ/pdDmjyFUJTVtZIDMytf8Tlp3vJhpsdsW8LoIuddFKlvJSRJ/NpW87DSTqi3btVkVK5Oi1RSBU0aFiZlwQse7IIPYb4JAPxlaNR5VkwoBJcxBvquCenzDebcL4oOV2IMci2qpTAbl/auQoLQDpWw6TrbTvPNbvT4USogpGoQsUkkDmILbgiYBtY6jt9/Q0rVMzYKis3aSQBF9QbTMwQoiDMzwsEpiuQuldDGRMNNhcAc1oMg7ekY0Y8WLr1z8oy5DXLMaaVRpMikxWxMEqdP7xH+uuL1JD12BXlQXImAFbqoMi+/WPt5XIOXrCJZ6h5B1GtVAgbiLemL3zQPmXuayIFEGFBANwbXLbxN8dEYRhlvqjUZfJppZqTKX8qsgEAFl0PlSCRbdSg9CCOtlOSdPI44QRpbUY3/FVkG0kAtBPcDbDXU1PMsSQNVdgBEaQGyQC+sALeZ3tjO8GzQqZXihkkupcEm5IeoLHa5dT1F8X05ReEEdUs6wyOd86Xhq4YknnZKhpt78lP6kntijwpnAuSzXmOD/y5BuDcHMLsOpkX9cFcJrpWyudCk6RVz0o0hrmq661N7FhAN7n1GMRm84VyiIoE1cmigC7EmsTbsekdsCnH8hW59Y8HuopWlgKGX9flDtJ7Tqi/YY8yFZfPKNzK1aooBNpLOAI7ckaT+T3g/heS8ssih4QIhIO+lFEEdQLmP3j3xmkYjL59wL03qMpLQSUNQgidot/XE5a3hS9BQnw/R1ZjiBp6VUZhY3kaKaaQbEgkstjc39YRZpyq5clmRPjMzUcM0Xpu7RawgwLf5HDnw/XDVc/qnSc6W23D06QgjYARMmb+18n4lpuqcNIZpZ84xsJvWpW5uvMdzF8DijKVR7wwrmP/AB1TaqlCj8rZnNUxoKgaKahj06ANqI3+a+HWYz8tohdRq5h9ZtGj9mTMWkGJ74B4hTL5zJUzLFHzVYSeWQKYuTvpFRhO95i9g8s5NNKjIVdqFYrqaIltQ/utqLTfZe+NLXaWOnz37AaMv4dpsTTkawKVPl1RMsAtz6E3APsIwX4Zr6KlcMjyuhmcSBpJZzsIA5zvbE8LHQuWYLdltqiNSNTZztyg6qfU7Y74JQ1LWXWWXTlqZKwQdYAJJJiIkRvvexxHU5y+3uNJZDeLrpZQ0AfBViYOmC2sgX2ALGRfbGpyrL8ZmVkga6ZN/l5BYxv13Nr3vjIeJavOx51Q5d/n5t/NvpJttZdxbvh/4ZzKjN50hRAqJpG8LHf16dz0MY31PBld2DY+ZeFifiaR3hk2PSR/TB+SzSrVzzsqsPOrsEaAG/aMbf6++FnAFPnodTWINiem1xgnhv8A0s5NyQQTsbsASbWN52x1POBj6QL0qat8tMoAInTPzCfwwFIv3wv4crfFVHPlnUVsCbQWLyCNpA67T3wbmV1fBgCZq1ATpIKg7kkb7dtwRJws4JRT47OAsSimJX91XYwLQI027CJ6jjp5p9/kUKrVCmWbdn1AySZMKpnY6RLzMdDEQMdcETXTdRyt5i0+7WbuIuRN1HTA/Fl05HKM8EM5Rz6FQ7GeseXojsx2GLvBdF6lWHDaSzPqHUmms6QflCl9+s/dtReG9zUPOJV3CkqSD8Qo5YgDzbqI3YwRt0HbFmZeFRAoIFcWG3KzERYxcdBcdLCeeI05WhFicyoFtyXckxOwibnoceZ1jTXLkDlNVjqZo18tRpsOgv29hidPLMZ/jNL9pmYlTFeLElWjJxYbxy7Yy3hzLkU8ypa6JGm/V7/TbfeekY0/F8wWOaEXNOrpvPzPlhbuL79cJadW3GWH4qeYPeCK23r0n1OOnTdRoYdcUrCjXqUwA3xtBqmw5W1xVJPWVCXt8hsZtjuDKar8JSLaKMj80O7/AK40fisLTrZJqjAU1BpkzuIJLSLwWQXBtE4G8MZL+0cGAIXRkzUeR61PbuMUlLwN9DH1LhVYitmQxEh0IO1nRbfdTjK5TSRWdZhw7fSp5rGL7gKx/SDuGuWNNc3UqABdVLLi4jUNdaDG4tt9cZ/hupaTgk6vIQhgwiyVZ5vr+g36cDlxLhvlQCeDai+bnFYHV8QrAjqKiIVvEGwFo+l8ZXimZavT4QrDU2mr8tyS9WjqEWusEdZtjQeEKxSpm5Iu+XBBtMUEHr3O2MnSzdSj/wDF1EXzKiUKRUNIlnqAASJtcAmJGLaX7kkunswLmbjxBxDTxJdN1TJV6gieYEL9iPKEYH4xl48oMw1jLVlqMbX00gsgbqCXJmACelsAcSBGeqU3Jdvh6NNnIInzKhD8uypta8D6nBPiXO/9eJGnLuywehcCxOxkWO1ttsI26il5d+4GJuC0wopsrIoAbc3uig79Tb/DjzgVYLYixeiAuq3JTJk2MgStu5GGvBqChaQGkMoYPqg/OtoXc6QO9pnvhB4SpNbRY6hTU7wwWJjqdN49Bik6akhpDTxTUDMqkQGVk0iGXmDKSDJM3A09Y3MYa+Hs24qZsTqLOssGI13qD7DSbzecJ+NvzU1EBU1KCBc6FZZi5gSRvcye2GXh/Oprdibv5bBt7GpWvNoPoDbV0jEpRX0Md5B/Ew/h5lDFiSIG8bWuYtPtI98MOEFB8SGDNTJA5bE3ULBY2vG5xn8kSHXT67exxpeDZT9rWQsCFrKJ/NDrI9AT1x3NDmoqZuBlbEguFSHJmVkyAJ2Ues4nC6RFXNEHSXrVlEj8tAKJv3eNv644zFIeZlwQQyldMRAK0TbpFpMd42nBHCqv7Q6YMZjMgxEmydTuI22+YY82Phi30+RFgU8YqOvD8u7AgNWMISZSaVRiNJFjM+vth54ApeYaqBVJUjmYbajDGB/+fTfrYYDzFYJlMqNIqBlcwCVjQjS0/UgAzvhx4KcebnCBoPnBqmpQb66xKiDaCIn2MXjFuK4PiW/zQ2xcVn4AEjnraiI/KGsTuZBP8ovixqwenlGpmGan5mosN1pAbdJNS89sL6I5+FICJILnln5Uk9ZJM2G1ji/htDVSy3TTkdR1ER+08oLPpFJ9+5xKVrCWP+gM3xFGOYaLByqsF3vUy1xOwBJPpp9MLaFE/C8QqfhqUq6hiOpzHruYINxecOONVic0AW3r0QTsI82kxAPUDQ38jgLhZ/5fnlB5mzEA771vy9gTPfmjtjpTqP4+AnXjHNtTp1KoEmmKdSmGMw6VtrRIhX6dT3wZwSur8QrBDy08nSpKNyPMILD0gEm3+eAf+IzqtOog17BNxJDMylpO96SXteb82D/+FuS8xczW/wDsrRIuAKa8iwfV3JE9F74Dl/h4u9gp4NQmZ/tVdiwAFHL6pWPx1iRvePrM+mMtw94o1C1z8GDsYBai7G02Alrg7CPZ5mkKPnWBjy6FM3gD5a5C29xtjL8VU0qdRAvy5OmoIBsQiAW7Xb7459NZ/AoZ4LzHLnqhUkrUYfhnkpUhuQbTvHpjHZmiWrZSn+VcmoIAuIFQt17+uNT4SrinlszUj8OZYN0BHLsOhKRtuMZDhal87lATIFRRcTZEVTI6xpNsdMF4pvy+EA0nHGVeLOx1OUVCQYn5XLbiBcrcDYnfHniauagraVjy6FCnqKxepWbYG4B29QNr4HeW4hWkKTrWmTMgFkQLtaJkAG1998UcTUskAsWrNlhMGAVEk+gOoQLbNfCKOYvyS+AUG8H4holxIPl1WW9iVgR7CP19MV+GwVZqYu3n6Q4PzWI5ZG7bg3JBmDGEJqwveVrD7yf8rYecGrsWe6sfNLkzAsrTHpBj7fS2qqi2MxhxLKioFCELIqGF2UKAYM+hPXueuOcmgpKOjeTl2J1bzUcmRFrEWwHxYmmiAsIJe/aadJoPv+nri3M5/mckG9GjZd7Odt4II7fzxFfoXqD+JkMlT/bU+5P88OeBNC1KhJkVJJAuNJ3jqZE4AzQC16ANoSnJHXma/v3xdw6uXNcm2uuTA25qhJ+l+uO3YouZtalI+bSUDm89B0NmQ9+4sJHWYx54UqTmatgR8RmCqtAADESdunp2GwwMlRnqUwU3zCWjoVqGRM7EgAj1FsdcDzBV3rLYFahjcjQstJ/KQ4AMSIPfHnJNRkugiWBbn62jJZQkj/o5mr0JPLSiR0+ZrenvjX+A6E/GtZj5zD6jXqjbq2MVx06cjTBgxlzBF9psf8I/wj3xt/BCtpzA0llOYqsWDARNmEH/ACxTW/afq/cbYBzdcq+Ta8rk/M7xFGpN7dlvG49sOKRWk7nQGFPKZYEEjoauw9uoiN+uMzxFDpoNAJHDqsAfMZTTHaRPuZw38Q5j9tmSXAhKJGiDqEVPl1cpkN1tiU1cV3uK2KNJr5whQEHnUj8v7tafWYAOn1nC3hpmkylQA+Ym3UPm6S2PQDBIcUs0mgi9U9NlVLki8iHW36jcLafEF8qgSROunMiTyZjzCJ6iEn646ErX2QQzxvniyVQZA8vLVR1g1arH06Mog9/u3/4e1NOUQDUrNc6YsDAmJkncgT02g3y3jSqdOgsSFp5dCYgQvllZkkmJ/UYeeGNC5WkHdAsW1CZJjVfa07W98T1caCrzAxvx6qUo590aVaki2NxytvG4PmdY23vZdxekWauASf7PRSZnmYqoO0C/tti7xHlyKWZlYJakgPYjQNhaefqcBcQrqtcKdSmMuwVlvKtUaCTcGENvQ74jpK0n3/EBTwa3DajASGy1ZgZ61Kj/AH3j6n0wj8JEfHZRo1ctSoR1Ootp+t8HU8wV4UoBt8LlxEfnqt36CDtvivwKQma1uPlyyso7gyT02scdLVR1Guvt/Zi3LVW8zOZgW/tDBOl0Ylb/AN1R0OLc3QVaqAmVXOUqJub6MurExP5mPtcdbLfB9QCgTUO9Si3yySTqqE/+A/0MXcQzwLpuYzmYqTccqIE6/wAIOxsY6XzxqOK7x/RnzFVakGMqNi8AfvEGPpcYK4axVd/n8wSN52ERtEzv2wUlFlgojpPNF2B7sCRud+w7nFOQqGmrUws8xJlASCQASGJnYT6X74s2mqOj6RzxGpqD9i02Gw5VEfy+uJnM07IyoOby6ajTI6mdPc7G/bFmel1YBYkEliPWY2ne0z9MEUssQW1U3URYhNUgRGq6xJnc+nqVjSS6G+ltsZjN3zCf3Z9OY29MM+C0xoqqetVQPYVb++2AXT9uoaJAG3vMdO5GHHAssai1ABJLzsY+cm8An9MXvwiKOQrJV2NQajDAu9ptFOxIA2tY/wAW3XzJZ8idK6T5EQWBnXTpqTHXaYm/piyqial1aiFDWAW4YXvaTYdB19sR6dNXqo4DHTRhRuJp0zq1ASGEGBH1PSOGh/pNYF/iOtNAo1mHKewJNbaegtewv642XhWqyU2D04lWc1NRkF116GSIsNOxtjL+I6NGoJVk1PUBcKWsOaWOoDSLgAeh74MymWKrVZaopuy6YWmxDAgBedCAo3sR0nCasFKFCPTeRrXUipllkKHyahgSbBmognra53tY4ecZRFbNtTKgHytIAJ1QhJjTeIY2gzjJ8QzBaoGpuh0pTVWvC6G1W1REwo6dcUZ3MkrmCVl3ETrWTygKAet/xD172lLTlJLvdCSi65BOXTTm6zWhUIG+/wCxUwBe0bYznCFVqSFoCgd7gtrAgepIE/xYbU86JquyC9Mqsgk/OS1hYzAk226YC8LZdStBHcrBpQSCQdJdiRF7Ej3npi8FSv0DR349B15gwoCNSBVWmJ0AX3/A2DOFZjRki3WX3K/u7bmfYGBfCzxjXBSu25qZhFBj5lTzzrA/LdR133xcCaWRpeWeYLWMTOrW1DTHf5TA9evRHC9KMX5r2EZofFRcfEoCJNVR+XZEghewKyL9cBcZRVdmUoVXLlgUsoCU68xNyCayEH93FniYHznVFlDmQd5mBQVRJ2HMRt0O9sJs5ndYzD6pnJFB/EQotfeWwNODdPvNBDuNuq8PVQebysorA/hhqpU+pYhrfujCnJVtPxpWDpyYUTvdVsPWTuZwR4k4irUaXl30mhuQRKecxAMWvUE4SZKty11N9ZRFvMw6tc/wicVhB8L9f9ArBo+BMi8h1BxVED0WlVQdz8xMbYC4hVGslDJUZuNRFzVrFFiN+ULi7w5mAjIKgAUhKjeoCvIiwJIfv02wGc55ju4hYI9iVd6hMdZMb4EY+NvvcO561KoL80LaAwI9LafU9ftOLqWddRESt7FVPqfp6zikinuxK2vYEke5O3cDaevS/L8PeoZSTsDAA29jPfmj6bYZvzOtJ7BK8QYSZJ9vlH1J9T9ttscNmjMeWqk3tYmdgCN/9t8Srw2sl1YW3VSJHuu/1xWtdxymmx6Qg5r+oWB9iPfApDW9xbVrn4olpMaZnewBvPvOCvCGb5W5yjLB+YiOs7jaYjCzN5evreqytzE7Tq227kgRcYY+Hs4nnqtWYKmROzKpOq6mBv8ApirXhIq+LJq1znLHn6YWLu1rQQJ3ERgarXDfOVewFwTYCw+gAEeuGNYZVhYUwJIksSY6WsbzJ+1zcAZzh4AMMV2kimw33m0EmZFwIvjnR0uz1qYMeWKbG4gO3pYhxbrs0+0Tgam+kzGsEdFE/YEajvaJ272rqZEgElSVm1nlQoIMWK2BF5BHa2CqWXpOdQriQTAYMDY2vO0yNX9dmpC2yhq6xp6zBBS8zERfSNv9Xx3SpIfn2I5oN+1pF/Y/fHWayGtipOoG2oktAi3SbmYG+9iRGBhw11aLje/SBF7fTfrjUgW/I4zBTS+l1cQ0Db/xBIG++2F4YqKaq2rRFl7kG477nDDMZaTpDJUPZamojqfr6W2O2OKuVdSJp6TeZGntJ5osLEz6bWlkK0IuLhqjIygkITIPWSCIPsOsThhw2tqXQFKkcxUgnTqNoAuJKg/QYLo1tkKKbkRtBsIsCOu0deuPGzKKnIoUwdiIPcEXA9ehthuK8ULwq7IXFUw6uWJ5Tpb0P66R12B9MecRyj1Udl0lrAy5tBG0KAZgD+vfs5y8sBcQBAE+8bfrN72x1UzOxbSxWw5mkd4Mk/p/QFbaDwRaFfE+HCiqMSoWo9z5qkKYJIIA1CBNzH628z3BGomjTBYa2fSHVlI5YEAwY5jf/RZZcUzzFawI3KrrA6XuCB95xVn6yEiWchZ0ap5Zgm3SYExvA7YZTYr00dJwmpTCtUMHygLC0CJIK/hsPX0wt4XlZIpRzOSSCCp0jqJ7qXP0wemcAkEOoi5Bn9D1+nXHozIBUq0FZjkudQhjM25ZE3n0wFJ7menHY5WkVmVmCQDIUfcHYe3QXxeW0ksXC2Gmork97AyP8jhfWSiSCvzDSWIIJE7brv0uRHri801MsWUAmSABcGdxqFrQL2/TAocY5dq7glXDiO0SB7qQYxeuYqMpD0XcLMspkpFySUB33v1wBlOIU1aNRE2huaSAbi40n5rH1jBzZlGAJ0EqeU7QehEoQL6zpXf9MI0/Ion1C2zKqp5CVJHKyG3aYHfuB6DC6vToEjySweLiA0GekEQJ2k9B2x4wok3pkqZFySvNH40Itfcj6EY9qUlgmlKi5FpgJ1O8GDF40yLXwUkjPIOtZ0ZWO4IhSplZubE327j2wbV48yrpCqY1ToLDtBPMVI9IAwL8DWI1BSwkyDIM92BHNMwYI64qzDgSWptTPUlYG9pNtXW/QdDhqTFyE0syQ1l0yZtuB3PeL7wLnucWwjAs1KDJF3gkXuCROruBYSIN8DUKIZIRlYlvkYEGwtuCDbawP2JxXWoaLAiTpMWH1lZsI6QZxjWMG4byFmFQQLlSh0gxYmCV+ptirM0dDbaoIBV2QdLAALEb25Y7bAUZfPGxVoAYgysx13gxe28iNr2to5okDnBWxJkKJsCpMjuOYHcRjZDgMzNPWsmlBUXYODEwSIgaTMGRPU2wImSdR8sAAA6RAt6CdJEtYyRPXAwqNq0nSvaGnrcgRAG33nrYkcUdlIYqyt+BkDdAQAWNuuwi4NuopmtA7VdJKk6WAiNIBgAWEwSJ2/njupreTzVBElgv6yCQAY2n774YUOJzTCaFCfhHNoUC8De8m3/sYBVUYghadMX07EKBpkWIJMne3rYCd9jUcDhzxKqNJG2kADqQDfUDPSI++KHpndgYjb13JEggmTBMC172wfTSoCDTraZiQKkTE/m5R1/qdorYVxKu0EfMHTUZEkXldidztONZuECKKSGGtWixUiREixmf629bWZhCecNY7Em8GP4h13/9YHzWXhQdI6zBZRb80k/UmBfrtiMgXU4SImGLBvmBm2kRMp1ty+gwwh6Kzsn4L3sAIiwAsInb79dqDlpNkmJOkLf6RvYdsENmQSI06gAJJJ1n8MyQZubbXi3Upcm4CsFDC4UpFwvsSRHY/TAeA1Ys85ipYkkhhE9zIJ97TPfBlWl8wJLAVQLxcaipkgDfQv8AtbHuJgSAiV154vBkxMAEFe38jbFzUh5bsQCbHb3HSD+Efc4mJhbwUSK+H0wTJkwSv/kB94tgw5gq7FeXpYkdj39YxMTGlzDHkHcOpA0A8RNMMQCYkAgQJtYdMC8Z4nVDU11kjVqEgErZRA9P9dsTEwscyyGWEKczT1Pp6KrHvN9uaYA9IwMeLVVVaerUjSSrXE2xMTHQs8yDwMjWLuha8gzuPluNvUfz744pLqfT2AuAAT0/qcTEwrwjbnJJV1gkap26W6f4iLziVaIBJFoAMAAAy0GREevv9cTEwdwneXMrTkSSRJ2NwO1vxfoMUUqsopIE6CZEzbbrEf8ArExMAY9ymaNzA+YA735ok33vg4maamAJTVabHURYbDExMB8wrkCV5UPBblmJJt7HcfTFWZzDUyxUmQN5N4gib3iTE48xMZcyYecsrlgQIED5V/EoPUTaf98KqbSGYgErYWjb1EH9cTEwN6Mz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70" name="AutoShape 6" descr="data:image/jpeg;base64,/9j/4AAQSkZJRgABAQAAAQABAAD/2wCEAAkGBhQSERUUEhQUFBUVGBUXFRUUGBUVFRcUFBcXFBUUFRUXHCYeFxkjGRUUHy8gIycpLCwsFR4xNTArNSYtLCkBCQoKDgwOGg8PGiwkHCQpLCwsLCwsLCwpLCwsLCwpLCwsLCwpLCksLCwsLCwpLCwpLCwsLCwsLCwpLCksKiwsLP/AABEIALgBEgMBIgACEQEDEQH/xAAcAAACAgMBAQAAAAAAAAAAAAADBAACAQUGBwj/xABDEAACAQMCAwYDBAYIBgMBAAABAhEAAyESMQQiQQUTUWFxkQYygUJSobEHFGJywfAVIzNzgpLR4UNTk6KjsiTC0hb/xAAZAQADAQEBAAAAAAAAAAAAAAAAAQIDBAX/xAAmEQACAgICAgEEAwEAAAAAAAAAAQIRAyESMRNBYSJRcfAEMrGh/9oADAMBAAIRAxEAPwDhQNsDYdPKscQBGw9hWbSHHoPyq3EJWL7MKNcPQewq+ryHsKL3dVG9UNFrfoParBxOw9hUc1hEk1IxqwROw9hTyoI2HsKQCRT9lsVhJ70Z2KX0HgPYUo4jpWxuJSd+0TXRCXoABM+HsKJYux0HsKyLeKEMGpZNDTQeg9qqpA6D2FA76iC5NQHRnE7D2FBazJ6e1ZceFWSRVIaYpetx4ewofeR/Io99ppcqa1RQPvM7U1YA8KXZKf7L7OuXp7pQ2mJGpFOZjSGYFvlOwP4ilLoEm9IqbfkPajKQRsPat/w3ALxHDMO6CX7HLyqELaQTpurAlyFcAsNWtYJhornrTD1rKxyg47LLwWcAUe7wkDYewpvhI3oPGXc1KbbIsU/V8bD2FKByDED2p1rlDa2N60XyXaZRn8h7Ckb90eApq4DSPEW5rSKGDW8BvFOcE8nYVrzbNPcGYNXLopB+LbyHsKHbHpROMeSIoSrWa6Jl2bDh2HUD2FEvWgeg9hQLe1Xtk1HsSexe5aEnHU9BUo135j6mpVcjWwqvgegqpk0u93b0H5Ve3xFDWjOy70uLdMrcBod1o2qYv0EWWQCKqMGhLcrLmaYUHDyaf4etbYXNbK2kVjNEuJa+0UIODWbuRWvunTRElmzVBFLnhgaTTjzV/wBaq6YkH4TgBcvIhkBmAOmNR66VJwGMaROJYYOxxxvZDrxD2UDXCGYLoUsXQcyuAo2KFWnYaqFw/G6XRtWgqykPBbSQwIeBloiYG8RXona/ZxbV3CAu6qWEhe8KsLdlXYmAiAg5MQs5IBobcTpxY1NbPOuL7PvWSO+tPb1bFlIBjeGiCfIVNVBbjWfBYkTOmeUHaQo5QYMY6VCKpoyklegd6jcNEVVTNHs2KH0JAL9idqDwj93dRugYTP3SYYT05Z/PpTXE4BrUs0nNXFWWnWz3DsPhwdF4g96NCO33hZPLqj5iNcTvGOgFcd8ddn27A4Xh7bE9zbuCDuEZk0lv2mdL7H18InovgPjTc4cTuFUk750FWnz1KTWr/SB2MEfv3uAtca1bt24/4dqzFxmPiLgG2IuCcty8+O+juz01f7vZw9nimWi3Sd6CxANGF2cVrR56WxZb+aly9VLiGZq2mRVDoGeIkRStyRTTWYod7aqQCneUzw5pWM01Zq5DLXhGazbO1HvsCKWFQIZ72m+GrXKK2fBsBUS0CWwV1+Y7bn86lZvfMfU/nUqTQC9kyPQVk2qae6IHoPyoZzVmKYFVzVX3ojVSJpI0SB6KKluqMKNbemxh7SRR+9oAq625rCS+5DKk0rxLVsTZAFB7odacZIg1GmsGRW3fhxSFzhzNaxkmMWL13nYvajjs43BOuzZ4hEM7d21t7Zz1RGUj9xRXEPZIrsvge13tq/w7bNmZiBxFtuHc+gIsH60TqjfA/qr7pnEIIrLXjV7iEbiD1HgeooDb1ZiFW/T1q/IrV6aZ4dqmSsOxls1rblg6qZZyM012TwrcReS0nzMd99Kgamc+SqC30jrTWhrej0j9G1g/qyhhjSYwZg3rxz6wMeEGuZ+PO2u/4xgDKWAbSnxcMTeb63CV9La12VztS3wHC6tSLcKTw1pssdC6LMquSsgEtgbiRXlWnO5Pn4+dZQ+/3OrNKqgY3NDLEGis4AqsSK0OYpeuyKpbq6WZqzW4oVEg7l6KUvXJo9+k2fNXFDM20nemAYpctRS9NgGZxVQ4oA8aJZOaVCGLeTTRMUuwrOuoeykWuXMn1NSl3uZO9Siihsg49B+VGtiRVQ0qPQflVLawKLsyCxUNoRSxczTSGBmodopWKuKqGo92g6DVp6KG7OaN3kUvbaqsTWUlbJl8BX4nNXW5NLaKJbEb0mkS0NveCikk4kE1L90HrSxtURjS2KqG7hBrqvgUKe+iO8gAYBYLh10zvLocfsrviuIVjRuH7Ra0wZTB8fI7g+IPhVOLqkaYpKEkzrvjL4UtWxddLhN53a6LMoNNqHe8So5mhuYHGBGSCa4TRJrqrXxeXVVuksV+RzpZ0IOoG255kggHBzGRBinOEt8JfQqeHZXYkLetFhDqNTarbkIo0spggKQYBDZpqVLZvLGpv6GcS9s1s+0LQXh+GGdf9ZIP3XFq+oH/AFZj9rzp7/8AmS1zS7oLciXVssjdUWJDR0aMkbjJ6/8AWk4fhzeu2ibrXLoCKNTHvX1hV2BCjEkMOVeWSJTyr0OGCVPlo8/4Xsa7cjk0r9+6RaTpszxq32WT4A113BX+E4K2pKzdgJddVurriCyA3WLKWiTCDpywAArxva/E3FDi1bsBpCs+XYgwwUBRPURo6H0HO9ucAUFtrl1nuPJ0MmjTbxpcDUdKsZgaVmJjYkTc9PRXGOJckm/z+2bD4i7Ut3ma6Lhe49wkyjW9NrTpt2lGojSmmPEl5xBnUJdrX3GNEtX6240csnbsYutmsrdoLnFYsHNFErY6jVm8RQXaKWe4SahRKRW9c6UsWozJQ+6NbIKKg1cNVHSsolNgGWi26EalsmoAba5NQbUJWoqOKlgwDHJqUVxk1KZQ1wzYHoKzeodq4AB6CrF5rP2Z0UBijLmhVeYpsqy4Wo1DF6aILmM0hJkUipGaEpzTasIpMoEN6teTFEtxQrwNQuyGay6YOKG3Fmnjw00NOA5q2texFLEtWy7O4tLLkumsMNMgIXTIOq3rBWcQQRkHBFW/VwoxWv4nJqFK3ocXTtHV8RxFu0q3AE4iwxKklF+YjAKqCVM/ZaPpiLcPatrbhZUMz3EDCGCiUjBJMm0s4GwwcM3F2r7K0qzKdpUlSR4ErBIrofhdxcLI+YZXJ5mZgYQg79Qmf2jOANMZIfSehhz8prWzadl2rcHU5wCQCTBkgQNK4k6N88x6zW57RW09m2dVoIil7id7oJRbepdRWXthx8sgzIgGYJf6NT+rcAzgkFTqPXKsPI/QVnt/sYPwPEaUVWA1jSq6m7opchmGXbSkSfGuWKTls7Mkmo6OT7T+JLIa2bZFxbSFLdkW7ioMAf1ly5pYiQDyqCdpWZrmb/EtcdnclnYlmJ3JPX+EdAABgUs61Za9KMVFaPInkc+wrJilwM0ydqAog5pozChqvw60XhOzrl3Nq3cuDxto7j3UEVvuz/gjiW+ZUtDObtxBtvCoWbx3A2qJSS7ZpCEn0jQutBIrtj+jzHPxEHoBYuGRiCNTrPsP40rx/wCjfiVI7o2704gMLVwGYhrd0gA5GNRNZxzY26TLlgyR20chcNRTWx7W+FOK4cFrtpgq/M6lXRd8MyEhdjvFaljW0Wn0ZtOPaCuoigB6ujYqq2pNUvkRjXVkuVh7cGpaFPQFrZmmrFvNDt2qLawahhRdxk+tSsORJ9alSOwOr+FEFygWhNEZKqiLMi7V0aqKtXRaTAq1yDRg80pd3o/D26H0IKRRbbCq3UxVFt1I7G1MVQ3hQleoIqKEWc1ZTS7HNXF2hodBe8mleLXOKq17NYNyapKiRZlIrZ9j9otaS4q3DZLm23eLrkC2LgZeTJBFwHIIlNpyAOlDa3/P51XKxxlTs9P7OdrdgIVNy4C+uAVlwerOzAYRVBBaAi8sGt5buBktEDTq6eEA4PU7j1yTSPwv2irWLJYEl0tgnH9oq9205+/bb3rZk/L5E/jiufJBU2enCdujhuK+FuFstm0ztzQGuPo/ZGlCsiR47R6lyx2TwwnVw/DCBMPaeQRpGk6gXnMyCZnfc1vO2eEGH6At7ER9RMYrWL2cAokhcrGo6fmBYNlYI0gdfDfVXDLNk6s7oYsVXX/AlvsLhCgY8PYAIxCqxO42cQYIgwfDBFN2eyLCc6WOHUTAYWrWoR1XSkyN4wdomgcLYlzphA0AqTA0sAzDw0hgcHaBTV62EglQZYkPJAZYiCBt9kz59ayeWf3dfkrxQT0gr3lYqSWbTIyxgDblMGJ31R1gjEmncEyOaSMLpUkxkBgQCDGQVGY86obp1EnSsldQIMARv46T19RvFEtqCOmV5RhgOkScqRgjf8axcm+y6oX4hwLalpJJlG1SpUYZTJ5SDEQNm9KYucaznEmBpVWl2AnCajlsn8fQUG7wbHlthjqgEQDLSWGnwwAemxEmrdnsNBXQS7FNBEyug6mgfNmOnhS29fuhuqsMbxR5tyQTogjTKtjQ0NjIjBwQDIriPin4QRgbtgd2wMPagKhJMSmAFafs7Hpp2bt7B1Tqhy7KCeYvLOCWXB3GCOuvrQ+2uGH6peKGeZxbMb6BKvHroaPLFdGCcoSTi9GGWEZxqS2eKMI/mfxFM8PWeOhnZlAClmKjaFJJUR0xGKole69nhEvUBXpy5aEUnGaEBdb5Bo9vJmlIpu0IoYiztk+pqVR3yaxSoNlbaEAfSjl8VgnA9B+VCLUdklzVTcqC5IpUvBppANFaNauxSoerW96TQxx7mKXt3zMVgmavw1mlQjJNMW6UuNDU1aFJjLMlL32imLl2KXvWw1SvkLE1Yk1s+FtiJNBs2wtG7wAUTd6RLBcRcFBHEDal7l2TQwa0jHQ0eg/A/GB7L29UNbfUP7u4R+VwN/1R413XBDXGcjPr51458M8Zo4q0SSFZtDR1W5yEe5U+qg7gV6h2VxDW7mhvIq3Qg5GOv+x8KxyLdHbilo3nGcLqTScYb8mz+XtWoFx7eoGG0BdEySoBGFO2nTpUg7jqK2/aF3B6YIH40keKUsNpOw674Ebz0jyrzssaej0McrQleVQWgiOUgBdiRJAOTAkiCfDYg1W20ArEtt1OI39cqfKB41sLdrriZWAQZMFQIOxMnb9k+NL9uduEXVtgALcVzMT8zBT6YUCev0rncE9s3Un0i6cM9wjVJIEZ3A3Ek7jb/an+C7EMZxmN/wDX+c1bhO0NXNsdIBAJifESARnx8KZs3Cc+f+/p7VtHFDvswlkl0C4vsc6C6tzKAcHOMzMeNIcACpUjoDAEg6uYKzRvGs+0VumvxtGRnwIO9LMqrpIww1MB4QVCYP7R/CqeNck46EpuqYk6d1aJEandNBHzIbTzIEdcZ/2onF2AtlwYAtWrjHw1BC5z4TAnwUU8OGA5iQzCTG/NJ0z5ydUfsHxpDiuKQC4rHliLk9LbBlz66Xx+yD1E1jx/Uv35/wBInPR4Pq5R9KE9ypq5B6D8qXNewkeQbAHUKEq0ThNqO1kVHQCho6isBc0ZFpMLFnXJqUV9z6mpVF2i7pgegod2xAo5MDPgKHduYqEzESVqw60F72aaSCta9bKBI4owuUncWDWe9o4jHVvijWnpBTNOgYqWhUCZ+ambb0G3b6mipvUsYwFB3oN+34VeaytR0IFaBNL8XcjFNXW01rbrzVRVuwBg1ishaxFbgWWQa9K7G+I24m0sae+t4uE7EH5bmIwx5T0DFfvivNtVG4Dj2tXFdIlTMHKkZBVh1UgkEdQTWc48kXjm4s9sts5T+sImJlSCPHYwRH8ncDNjhzGpYbBnSckDJgrscA+opDsP4w4a4inKCAGDZKsB8rEb42aIIE4MgM2ePsm+jWyp1ZlYBleYhgMjb6ia4MuNWehjyM2fCTdXMq2BAxBjMARAkbb0xxnYytoxJUAajnrP5mnuz3TSxwAFJbwgAsfatdxnxBbIgOuI2k+k1McUWvqKlka/qZt9nlcU3a4Q4zWoX4ntRztn65oTfFikwmZwMRj7xnYeZicRV8ccfZHKTNt2je7q2WJOIxMiWIUT9WodqzKK7DJz+ONq5f4j7dZ07pASGALHf9rY7RAOR0yBtXQdh9qsyBHgMApxmQQDP5+x8KlxixqTLdqdrdxw92+wkWkZ9JxLDCqSMjU2hZ8zXjafElx+H4pLl2bl65ZuMxMF1VLtq5bWBj+0tELgabZA2g+hfpb4zTwSKv8Axrqhj5W1a5B8JYWz/hryDRGa6f48KjbOfPP6qLcQcUJGmr3jIqti1XUujmGdcUWxfoWkVkEDas2iQ8VlQaot2BQzxdKrAs5MmpS7Xs1Kuix28NvQflVXGKcNsaduYAMPPSslIODIEjzEZ1VON4TQSMRJA+kT7ExWSZNezTNw/wBrpMfWJ/096KI6Va5ZJEbHU8A9SLaMAPMjbxJAoFowVJ+UkETsVDQfyIrbsGit01RUpm/agsOoZl/ykj+FCs2GJAUEywURmWbYRv0NNMAlpaN33jRbdsBVaNxAnqZMsPIKU+r+RoD2GJMAmCBAGZYkARvuI9fUVHbAtcuHpRLLRvS6Nt/P40Qoc9IkkH9nf2E+1JoQ2b4q9t6WKZXGCs4nIBcGJ/dI+lHFkosnoYMbTkeudJP1qGg4geNQnalDw5pxb8mjFQaFJrQjWparLWKdHDYJxAIn/Fqg+nKfcUrxFyKtSvoYvFYC1EMkDx/kfjWXbb91T7qK0Gbv4P40LxGhvluCD+8ssp9tY/xV6nw3Y9tAHVFDEgKw3ghgc+EA+9eMdl39F+0++m5baB1AcEj6jFe39mnktpMwWMjrpAHT1ri/kJKV/B3fx3ca+RL4t7R7js++et0LYUf3xh//ABrcP0rya32xeT5bhjqDpYf9wrs/0t8fF2zYnCK11x+05KJPoltiP7yuEvWWGoEHkMN1CmSuSMbgitMUEopMxzTfPQe72zeeNTwB0VUQeAkIok+ZmmuzO3f1dHcANcZ7YGrYqNTNJ3E84kZlgegrUqKzb4Iu4USSw5QPErqA9COvSZrVwi9GcZyTv2esdm3bdxEu28htp3BG6t+0CCCPEHpmmuG4oI+mc2zgnrZuHUqn90tI8mauF/R32obd7uHwl4SsyNNzTKkfvKNPro8K7HtzhGVlur0Gd409Z8oH41zThxdnVjlyVDn6R+B77s5iBJtMLo9Lfz/+N7zf4K8Xdq+hOyuOU2QW2Ci4QYyFUl1+qzj1r51c4BGxEDyMbeRrXB00Y51tMsHq7E1i+v8AWNAgamAxHymMZP50/a4TUjMPsiYGSepwOgVXYnYafOt2zCtiAaroKPb4Y6S2+nfbAlBMTMS6jbr60IvSuxBbg5aXt26aUSpJ6Ff+4MdvoPcVVbBZXKn5ArEeILBD7FlPoG8KSH2BZc1iqNZM9alMqjp14VhhhBhR02tjvdQOxGm2M/sU3x3AGGmUL2jcjeCqcL3nqJLr5aW6it/wPZh5I3WbitAbJUkgE9db3xmBMbFqv2XwY025yutgwJM6LpKalHXksAny11w8/Z0RxapnFdmcGTFyJa0guFW2P9W1or5QLQJ9GGME6ni+BJW2FVtJDBTudLlriGNzyHfHymu94XsrRAyO8uG0xEaQt3RacrjEy7LjIZek1jjexQp4fUAyokZ0kEKbRTJjOV6bPcPia3WVWLx6OQ7Q4MG8p5j3tyWUD/mFLh0nri8IqcCvdp3mkSWtlBMgHU9skeJIDw0kDQxGYK9QewtdpW0nvVRwvUteTgwmVnDd5amMklSOgJct9ii/Z4YZZO8tl5G9q2t1WbEanaLjHSJkg7mS3kXQvH7NI/YwN62FbkXUdQ0wBbva3YqxzAZ2Ij7vQ0Cz2aQneIChZl08w1cjG9bOTOolFBk4Kgnea7X+jmZrrHDXCwBxyORZZRC7gC0jE4wAPEUvxHCFGYqkRFwKSfttNw7GILWi0dNZzOMVlfRp40tnnvEdmmbhUHluMAOX5QC8ESIIGk+gY/Zra9mdltot3Jg3e7thgTy94bgDyNjoW3P7x8a6ntLsRQWgnnfUPEqRZBcN0aEXJwCWPqzZ7L5Tbxyi0Y06dLRGoLjlBU4GB3jdOUt5rQvDTOHuWue0xULpW+XUSFAQ3Xx0A5gCBgTjwDB7LIW8rSYLpoEczLoRTg/MO5usUGeQrgzXV3OzI0soZed2gwSNZ72cfdbp4hRkZpex2OouWypL27i3CSMzyhgyknJJW7pEY7x/Amp8oeI5C72QU/rPnDG5qEhYhoIDQREC4Q8RCyBIIoicOouXAql1UB0B3e2LdxoYCIZnVFOQVJYbjHbJ2Tp7okiVVkIGRkKCwGxUXFggxAZhgAGgcP2AB3xWJc6BtCr3pFxQABqAVGYHEjVjNPypkvCcc9pyLpALnSYhRlhdLSoGBPdxA/5g6GkeM7OEuqnU6sgAWSG1LdY6f8ix/vXe/wBDGUxIe4AwJ2tarqMgmSsr3a+XeHpJpE9i6bCuoBZ7a82dZVbBa4TGzRtsQTcHUEXDIgeKkcJa4cxrAmBgQTLliqqAPtGAR6fSjcd2O63xaIJnlGjPyAW3jH2WBB9PCuz4XskC2BohrrF2G2jSoGpQemk3doI7wxlQaY4js0/rJGnHeG/bCyNLk94xBUDmHdkhAROgmTBq/MrEsTo4/tLgigJYqAZzuGa+9wBlJA1L3VuQZI2IMNXqXwtedxbYZUgtBgMDcFtwMSMMWWPL20vb/ZYKpcI0uSNWnm0uDbth9yCAltmUAESqjYV0Xw8jWeGvM86kt325ST0a4iqYmACqDGNIEdKxm1kS/JtBODZwHxaq8RxXfgnncBYMobdrUqiY/q302jgmCVeOhbVNwTabkAjVbV2EkyxXhrjZOx13Dg13t7sBUcKoGm21y4pHTULiQAPuC/ag52O8AVrbPZZuOTGCpDaQuA4siAG3MoHE7BhE/ZtZUR4zluz+yR3jDJNttQ2INuUCNBGeZ0z5mYijcL2YdSPM6sAZmWuHhwkz4K/0jxx0nA9mwbhQgkAi3svNFmwAZj5rqgkTGp43Yim+O7J51FoQulws7c0vbYA7wCZn7r7RAUsovEaOx2Z/87h3UiCdQ8dXDghiNwM2iYMYBiSIHZfEdw2+EbTCuYUE7KSZLmDgKAzHw0EmACQXsXg9d3vWA0i2vd4yNTXGuR1AI7rHjq2zSXxJwb33KLEIqhSdu8uq4dmEZUWyuPAv40uWrZXGugn6ObYu23sOGAtvdsZMsACbZAJ66HX29K824HgtawVUltLRuQbVx0tgRJAI0pOxD9SBXqvwMml+JKLhrj3rakQeZLbhWjMhgVMdVIGwrluz+yGJHMQBZZCcSveNda20wIKA2GHhpUCQKamopsbi3Rwlvg9QaMxe5J8G1a2JjIi0sxtIp+52S6qUADMbpQAH5iqqygTG+oET/DHTXexBcusFGlcMBC6QoYXQoAM5TiLgAE8qDbTknBcAXgkTqCXhAydbXSYIOToZVG8mIO9U8pl4mcbdBW2NJHPaacbozIQR5nu2Plp8jQLHZrEpymXMRgEHvDa07zq1dN84muru9ls76wuycQW0hQJU30UKokLziQB0SYxUt9gjh0VnMuygGOYILbEtH7TLMMc82BzGa8iQvFZoE4IOQijDW0Jbcak0TpOxAAefwxEu/DHZxdROzHUDHyzZefX+0Q5xyA+u47K7FNu3DTqbXabTlf7Um0R9FfONwDW27J4UJbxG9thEj+1s2jiOgDt/0z1rOWTtIuOPps5bifh9g7AEABjAicT41iu34hRrblJyciI36VmmpOg4Ic4KxoVfEG04gnoQf/rnb7OKInAiYAAHPkQIjKLjbmirWXJC+aofYCPPqPxpgHYn1/A5/H8vCuNs3Qm/D8wHywzOP3izs68uQCGAJHQR41TjuDlEVRBXuyOukWyg9u7D/UfSm2Yg469fLH8/4TVgOvgJA+gpWMRHDErIAJAcAEYktgmcEHWxO38abt2dKqBIg6TsDok+W/Ux1HhVrDGfp+Ex+f5VkGI2jP59fc/yaL9hYN9mI3EtHokCPY49fGstbGXIG0GBJKko8Y/uxWLZz0+s7f6GR7Gi3fkxuAx+u0epIosAVuxygRGnlG0bFMeAgTFXPCqLjEbsY6ZBiNxJK/hWUblnoSI9CVI/HVWHuk7DMCR5HbbzEejdaXQ7KXuHGmII1I4MbcyhTnGMr7ChnhtTCZwdU4xyNbMCIHUmf4gE967pDTOANpPTJ/jA+74mKiDywAPTMQPYEUMLIbfy4EypnpysP9WP0Wo1saIHQhfOFYqfoJb6k+VZd9z4KfrOZx481VTc75/MsCSPqY+lUFgb1kEERvnfTDDnx93IJ96BxPCjYCFWPszi2sqyg4xruCPFqcLfgDj1H+v5CpcaM/U/9u389elKwFn4aHMACdIgSJRR/wDpjB6hYzTH6qA2vqA0H7uFBPqSo3nafXMQZjaRgDb+Zq/STuP9c/mPehdgK8Vwuoup2KsFznmCKIB2I0GN+p8a2vA283ADAZmE+JMjr01R7UiTmMjruQfCZERHL+NOpxIVGIPMRAzn7IDZ6A6T7+M1cHsT6E1twQSIwSPIQsD6wvX7I8KW4Tg9DHVBV9IjryKon/Mu3QRFHN4kjzCzGQDLHw2kN9Tt4QXCBI3BJ/jt+H4VCYxHgOECghhPM0mASEa4twaepEFYOJ7sYkCHG4XmJMElU074aLqvGRgrcBrIkY6AkYnIAH4SF8elN8Lp0ZOeUZ6BVAP1yR9T9ajsTDWLei30mB6THgI+0043n0jV2+HJZW6qEJkA5AuQfWXmc7inuJ47UAoBwTvHMQemcA829Ld+N+hBn/KVBI/wAR9KcpLSEhn4V4fRcC7LEAdBp0qYO+QBvnBPUVq0t6VEyNSqGbBygRgW+pfy+bxFbjstgGALAEeoxC4k7nrnypa9cBY6QI1E7kCDq/kY69M0pf1Q72J/0aFuCfs6QpO4UW1tsT47AE+CqaWXgDoIMau6VMdMsWAnqBpIPQj0rZXbhMR4knbxZZHXGmrg5O0wBBkdTMR9Pw+kvsYkeGAJI0iJiIHVjufX3waoeH5CSswDCnYE6RHTAIB6fLTdxZIJ6gE+fWPLeoFBUbZknwLSPxn/ANT4U7EK2ezAioNyjs28CXYMD9Axz0ltuhrNjHiRzZ3gCBI82D+/iaLcueH4bxiB/D61fWdUeOD9B/rq9zRYGgvlVZl1HlJHzHoY6CPapTXEfO3MBk4jbO29SulVRi2OcPcB0SyiUtj5l8QJOfuiaNd4hSZlTIMcy/twImJgfjUqVzcR8iG8pbBUeHMvn+UVY3wPtLtnmHqNvIH2qVKrgVdAEvgmAyiSMlhEAidj61lLgIIJWSMSw3gxInbMbflUqUuIrMm4D9pc9QRGfxjn/CrsymJKmVg8ygzuIz972mpUoUbG2VF8aBLL8xJyuBhhicZJ9xWUvDEld+aGEeJxJ8Jj1qVKnj0JyMLfWd13H2hmZUYnoGH1J8KseIUwAy7feXGOufD/ANvSM1KqMR2Ce8D9obn7QjcsRnbKkbdRmiDiVMcyCdQ+ZRsDjfwEx5VKlEVYuRgX15hIkAZlYJHTf1qXLy9GT7R3XpmRnqOn5VKlFD5GO8Gcr/mXpPn4msd8B9pev2l9fHrH41ipS4hyK27o6su8RK/lP1+tXUrg6xkT8yzMwD5HI9qlShRByKgrGGXyGofUb7ZPv51NYkw6xJjmXqIjfbJ9qlShRsdlmZcmUkmckdRnrtEfh4Vm3cU5LjdiIYTzag3XfmrFSihcgNpgCRqWQdUAr4z4xkz7gCBiiqFn5ljSRllznA/D8fKsVKOI7oz3wBiVyMEkbw/nvgDP3vOqLxCyzFl6A8yx9oE7+dZqUOIrLC6u8rJj7S/vePnWBfWcFcHxG+fPw/nNSpRQcjL3lJ3WIwJXyH5Y+tQcQpg6l/zLOZ88QM1KlFByMG+ucp1zqXoJjef5FWbiFn5lz11L6AY/nNSpRxCzUcVxqa25l+ZvPr41KlSutR0Zn//Z"/>
          <p:cNvSpPr>
            <a:spLocks noChangeAspect="1" noChangeArrowheads="1"/>
          </p:cNvSpPr>
          <p:nvPr/>
        </p:nvSpPr>
        <p:spPr bwMode="auto">
          <a:xfrm flipV="1">
            <a:off x="611560" y="-1312466"/>
            <a:ext cx="7865640" cy="786566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72" name="AutoShape 8" descr="data:image/jpeg;base64,/9j/4AAQSkZJRgABAQAAAQABAAD/2wCEAAkGBhQSERUUEhQUFBUVGBUXFRUUGBUVFRcUFBcXFBUUFRUXHCYeFxkjGRUUHy8gIycpLCwsFR4xNTArNSYtLCkBCQoKDgwOGg8PGiwkHCQpLCwsLCwsLCwpLCwsLCwpLCwsLCwpLCksLCwsLCwpLCwpLCwsLCwsLCwpLCksKiwsLP/AABEIALgBEgMBIgACEQEDEQH/xAAcAAACAgMBAQAAAAAAAAAAAAADBAACAQUGBwj/xABDEAACAQMCAwYDBAYIBgMBAAABAhEAAyESMQQiQQUTUWFxkQYygUJSobEHFGJywfAVIzNzgpLR4UNTk6KjsiTC0hb/xAAZAQADAQEBAAAAAAAAAAAAAAAAAQIDBAX/xAAmEQACAgICAgEEAwEAAAAAAAAAAQIRAyESMRNBYSJRcfAEMrGh/9oADAMBAAIRAxEAPwDhQNsDYdPKscQBGw9hWbSHHoPyq3EJWL7MKNcPQewq+ryHsKL3dVG9UNFrfoParBxOw9hUc1hEk1IxqwROw9hTyoI2HsKQCRT9lsVhJ70Z2KX0HgPYUo4jpWxuJSd+0TXRCXoABM+HsKJYux0HsKyLeKEMGpZNDTQeg9qqpA6D2FA76iC5NQHRnE7D2FBazJ6e1ZceFWSRVIaYpetx4ewofeR/Io99ppcqa1RQPvM7U1YA8KXZKf7L7OuXp7pQ2mJGpFOZjSGYFvlOwP4ilLoEm9IqbfkPajKQRsPat/w3ALxHDMO6CX7HLyqELaQTpurAlyFcAsNWtYJhornrTD1rKxyg47LLwWcAUe7wkDYewpvhI3oPGXc1KbbIsU/V8bD2FKByDED2p1rlDa2N60XyXaZRn8h7Ckb90eApq4DSPEW5rSKGDW8BvFOcE8nYVrzbNPcGYNXLopB+LbyHsKHbHpROMeSIoSrWa6Jl2bDh2HUD2FEvWgeg9hQLe1Xtk1HsSexe5aEnHU9BUo135j6mpVcjWwqvgegqpk0u93b0H5Ve3xFDWjOy70uLdMrcBod1o2qYv0EWWQCKqMGhLcrLmaYUHDyaf4etbYXNbK2kVjNEuJa+0UIODWbuRWvunTRElmzVBFLnhgaTTjzV/wBaq6YkH4TgBcvIhkBmAOmNR66VJwGMaROJYYOxxxvZDrxD2UDXCGYLoUsXQcyuAo2KFWnYaqFw/G6XRtWgqykPBbSQwIeBloiYG8RXona/ZxbV3CAu6qWEhe8KsLdlXYmAiAg5MQs5IBobcTpxY1NbPOuL7PvWSO+tPb1bFlIBjeGiCfIVNVBbjWfBYkTOmeUHaQo5QYMY6VCKpoyklegd6jcNEVVTNHs2KH0JAL9idqDwj93dRugYTP3SYYT05Z/PpTXE4BrUs0nNXFWWnWz3DsPhwdF4g96NCO33hZPLqj5iNcTvGOgFcd8ddn27A4Xh7bE9zbuCDuEZk0lv2mdL7H18InovgPjTc4cTuFUk750FWnz1KTWr/SB2MEfv3uAtca1bt24/4dqzFxmPiLgG2IuCcty8+O+juz01f7vZw9nimWi3Sd6CxANGF2cVrR56WxZb+aly9VLiGZq2mRVDoGeIkRStyRTTWYod7aqQCneUzw5pWM01Zq5DLXhGazbO1HvsCKWFQIZ72m+GrXKK2fBsBUS0CWwV1+Y7bn86lZvfMfU/nUqTQC9kyPQVk2qae6IHoPyoZzVmKYFVzVX3ojVSJpI0SB6KKluqMKNbemxh7SRR+9oAq625rCS+5DKk0rxLVsTZAFB7odacZIg1GmsGRW3fhxSFzhzNaxkmMWL13nYvajjs43BOuzZ4hEM7d21t7Zz1RGUj9xRXEPZIrsvge13tq/w7bNmZiBxFtuHc+gIsH60TqjfA/qr7pnEIIrLXjV7iEbiD1HgeooDb1ZiFW/T1q/IrV6aZ4dqmSsOxls1rblg6qZZyM012TwrcReS0nzMd99Kgamc+SqC30jrTWhrej0j9G1g/qyhhjSYwZg3rxz6wMeEGuZ+PO2u/4xgDKWAbSnxcMTeb63CV9La12VztS3wHC6tSLcKTw1pssdC6LMquSsgEtgbiRXlWnO5Pn4+dZQ+/3OrNKqgY3NDLEGis4AqsSK0OYpeuyKpbq6WZqzW4oVEg7l6KUvXJo9+k2fNXFDM20nemAYpctRS9NgGZxVQ4oA8aJZOaVCGLeTTRMUuwrOuoeykWuXMn1NSl3uZO9Siihsg49B+VGtiRVQ0qPQflVLawKLsyCxUNoRSxczTSGBmodopWKuKqGo92g6DVp6KG7OaN3kUvbaqsTWUlbJl8BX4nNXW5NLaKJbEb0mkS0NveCikk4kE1L90HrSxtURjS2KqG7hBrqvgUKe+iO8gAYBYLh10zvLocfsrviuIVjRuH7Ra0wZTB8fI7g+IPhVOLqkaYpKEkzrvjL4UtWxddLhN53a6LMoNNqHe8So5mhuYHGBGSCa4TRJrqrXxeXVVuksV+RzpZ0IOoG255kggHBzGRBinOEt8JfQqeHZXYkLetFhDqNTarbkIo0spggKQYBDZpqVLZvLGpv6GcS9s1s+0LQXh+GGdf9ZIP3XFq+oH/AFZj9rzp7/8AmS1zS7oLciXVssjdUWJDR0aMkbjJ6/8AWk4fhzeu2ibrXLoCKNTHvX1hV2BCjEkMOVeWSJTyr0OGCVPlo8/4Xsa7cjk0r9+6RaTpszxq32WT4A113BX+E4K2pKzdgJddVurriCyA3WLKWiTCDpywAArxva/E3FDi1bsBpCs+XYgwwUBRPURo6H0HO9ucAUFtrl1nuPJ0MmjTbxpcDUdKsZgaVmJjYkTc9PRXGOJckm/z+2bD4i7Ut3ma6Lhe49wkyjW9NrTpt2lGojSmmPEl5xBnUJdrX3GNEtX6240csnbsYutmsrdoLnFYsHNFErY6jVm8RQXaKWe4SahRKRW9c6UsWozJQ+6NbIKKg1cNVHSsolNgGWi26EalsmoAba5NQbUJWoqOKlgwDHJqUVxk1KZQ1wzYHoKzeodq4AB6CrF5rP2Z0UBijLmhVeYpsqy4Wo1DF6aILmM0hJkUipGaEpzTasIpMoEN6teTFEtxQrwNQuyGay6YOKG3Fmnjw00NOA5q2texFLEtWy7O4tLLkumsMNMgIXTIOq3rBWcQQRkHBFW/VwoxWv4nJqFK3ocXTtHV8RxFu0q3AE4iwxKklF+YjAKqCVM/ZaPpiLcPatrbhZUMz3EDCGCiUjBJMm0s4GwwcM3F2r7K0qzKdpUlSR4ErBIrofhdxcLI+YZXJ5mZgYQg79Qmf2jOANMZIfSehhz8prWzadl2rcHU5wCQCTBkgQNK4k6N88x6zW57RW09m2dVoIil7id7oJRbepdRWXthx8sgzIgGYJf6NT+rcAzgkFTqPXKsPI/QVnt/sYPwPEaUVWA1jSq6m7opchmGXbSkSfGuWKTls7Mkmo6OT7T+JLIa2bZFxbSFLdkW7ioMAf1ly5pYiQDyqCdpWZrmb/EtcdnclnYlmJ3JPX+EdAABgUs61Za9KMVFaPInkc+wrJilwM0ydqAog5pozChqvw60XhOzrl3Nq3cuDxto7j3UEVvuz/gjiW+ZUtDObtxBtvCoWbx3A2qJSS7ZpCEn0jQutBIrtj+jzHPxEHoBYuGRiCNTrPsP40rx/wCjfiVI7o2704gMLVwGYhrd0gA5GNRNZxzY26TLlgyR20chcNRTWx7W+FOK4cFrtpgq/M6lXRd8MyEhdjvFaljW0Wn0ZtOPaCuoigB6ujYqq2pNUvkRjXVkuVh7cGpaFPQFrZmmrFvNDt2qLawahhRdxk+tSsORJ9alSOwOr+FEFygWhNEZKqiLMi7V0aqKtXRaTAq1yDRg80pd3o/D26H0IKRRbbCq3UxVFt1I7G1MVQ3hQleoIqKEWc1ZTS7HNXF2hodBe8mleLXOKq17NYNyapKiRZlIrZ9j9otaS4q3DZLm23eLrkC2LgZeTJBFwHIIlNpyAOlDa3/P51XKxxlTs9P7OdrdgIVNy4C+uAVlwerOzAYRVBBaAi8sGt5buBktEDTq6eEA4PU7j1yTSPwv2irWLJYEl0tgnH9oq9205+/bb3rZk/L5E/jiufJBU2enCdujhuK+FuFstm0ztzQGuPo/ZGlCsiR47R6lyx2TwwnVw/DCBMPaeQRpGk6gXnMyCZnfc1vO2eEGH6At7ER9RMYrWL2cAokhcrGo6fmBYNlYI0gdfDfVXDLNk6s7oYsVXX/AlvsLhCgY8PYAIxCqxO42cQYIgwfDBFN2eyLCc6WOHUTAYWrWoR1XSkyN4wdomgcLYlzphA0AqTA0sAzDw0hgcHaBTV62EglQZYkPJAZYiCBt9kz59ayeWf3dfkrxQT0gr3lYqSWbTIyxgDblMGJ31R1gjEmncEyOaSMLpUkxkBgQCDGQVGY86obp1EnSsldQIMARv46T19RvFEtqCOmV5RhgOkScqRgjf8axcm+y6oX4hwLalpJJlG1SpUYZTJ5SDEQNm9KYucaznEmBpVWl2AnCajlsn8fQUG7wbHlthjqgEQDLSWGnwwAemxEmrdnsNBXQS7FNBEyug6mgfNmOnhS29fuhuqsMbxR5tyQTogjTKtjQ0NjIjBwQDIriPin4QRgbtgd2wMPagKhJMSmAFafs7Hpp2bt7B1Tqhy7KCeYvLOCWXB3GCOuvrQ+2uGH6peKGeZxbMb6BKvHroaPLFdGCcoSTi9GGWEZxqS2eKMI/mfxFM8PWeOhnZlAClmKjaFJJUR0xGKole69nhEvUBXpy5aEUnGaEBdb5Bo9vJmlIpu0IoYiztk+pqVR3yaxSoNlbaEAfSjl8VgnA9B+VCLUdklzVTcqC5IpUvBppANFaNauxSoerW96TQxx7mKXt3zMVgmavw1mlQjJNMW6UuNDU1aFJjLMlL32imLl2KXvWw1SvkLE1Yk1s+FtiJNBs2wtG7wAUTd6RLBcRcFBHEDal7l2TQwa0jHQ0eg/A/GB7L29UNbfUP7u4R+VwN/1R413XBDXGcjPr51458M8Zo4q0SSFZtDR1W5yEe5U+qg7gV6h2VxDW7mhvIq3Qg5GOv+x8KxyLdHbilo3nGcLqTScYb8mz+XtWoFx7eoGG0BdEySoBGFO2nTpUg7jqK2/aF3B6YIH40keKUsNpOw674Ebz0jyrzssaej0McrQleVQWgiOUgBdiRJAOTAkiCfDYg1W20ArEtt1OI39cqfKB41sLdrriZWAQZMFQIOxMnb9k+NL9uduEXVtgALcVzMT8zBT6YUCev0rncE9s3Un0i6cM9wjVJIEZ3A3Ek7jb/an+C7EMZxmN/wDX+c1bhO0NXNsdIBAJifESARnx8KZs3Cc+f+/p7VtHFDvswlkl0C4vsc6C6tzKAcHOMzMeNIcACpUjoDAEg6uYKzRvGs+0VumvxtGRnwIO9LMqrpIww1MB4QVCYP7R/CqeNck46EpuqYk6d1aJEandNBHzIbTzIEdcZ/2onF2AtlwYAtWrjHw1BC5z4TAnwUU8OGA5iQzCTG/NJ0z5ydUfsHxpDiuKQC4rHliLk9LbBlz66Xx+yD1E1jx/Uv35/wBInPR4Pq5R9KE9ypq5B6D8qXNewkeQbAHUKEq0ThNqO1kVHQCho6isBc0ZFpMLFnXJqUV9z6mpVF2i7pgegod2xAo5MDPgKHduYqEzESVqw60F72aaSCta9bKBI4owuUncWDWe9o4jHVvijWnpBTNOgYqWhUCZ+ambb0G3b6mipvUsYwFB3oN+34VeaytR0IFaBNL8XcjFNXW01rbrzVRVuwBg1ishaxFbgWWQa9K7G+I24m0sae+t4uE7EH5bmIwx5T0DFfvivNtVG4Dj2tXFdIlTMHKkZBVh1UgkEdQTWc48kXjm4s9sts5T+sImJlSCPHYwRH8ncDNjhzGpYbBnSckDJgrscA+opDsP4w4a4inKCAGDZKsB8rEb42aIIE4MgM2ePsm+jWyp1ZlYBleYhgMjb6ia4MuNWehjyM2fCTdXMq2BAxBjMARAkbb0xxnYytoxJUAajnrP5mnuz3TSxwAFJbwgAsfatdxnxBbIgOuI2k+k1McUWvqKlka/qZt9nlcU3a4Q4zWoX4ntRztn65oTfFikwmZwMRj7xnYeZicRV8ccfZHKTNt2je7q2WJOIxMiWIUT9WodqzKK7DJz+ONq5f4j7dZ07pASGALHf9rY7RAOR0yBtXQdh9qsyBHgMApxmQQDP5+x8KlxixqTLdqdrdxw92+wkWkZ9JxLDCqSMjU2hZ8zXjafElx+H4pLl2bl65ZuMxMF1VLtq5bWBj+0tELgabZA2g+hfpb4zTwSKv8Axrqhj5W1a5B8JYWz/hryDRGa6f48KjbOfPP6qLcQcUJGmr3jIqti1XUujmGdcUWxfoWkVkEDas2iQ8VlQaot2BQzxdKrAs5MmpS7Xs1Kuix28NvQflVXGKcNsaduYAMPPSslIODIEjzEZ1VON4TQSMRJA+kT7ExWSZNezTNw/wBrpMfWJ/096KI6Va5ZJEbHU8A9SLaMAPMjbxJAoFowVJ+UkETsVDQfyIrbsGit01RUpm/agsOoZl/ykj+FCs2GJAUEywURmWbYRv0NNMAlpaN33jRbdsBVaNxAnqZMsPIKU+r+RoD2GJMAmCBAGZYkARvuI9fUVHbAtcuHpRLLRvS6Nt/P40Qoc9IkkH9nf2E+1JoQ2b4q9t6WKZXGCs4nIBcGJ/dI+lHFkosnoYMbTkeudJP1qGg4geNQnalDw5pxb8mjFQaFJrQjWparLWKdHDYJxAIn/Fqg+nKfcUrxFyKtSvoYvFYC1EMkDx/kfjWXbb91T7qK0Gbv4P40LxGhvluCD+8ssp9tY/xV6nw3Y9tAHVFDEgKw3ghgc+EA+9eMdl39F+0++m5baB1AcEj6jFe39mnktpMwWMjrpAHT1ri/kJKV/B3fx3ca+RL4t7R7js++et0LYUf3xh//ABrcP0rya32xeT5bhjqDpYf9wrs/0t8fF2zYnCK11x+05KJPoltiP7yuEvWWGoEHkMN1CmSuSMbgitMUEopMxzTfPQe72zeeNTwB0VUQeAkIok+ZmmuzO3f1dHcANcZ7YGrYqNTNJ3E84kZlgegrUqKzb4Iu4USSw5QPErqA9COvSZrVwi9GcZyTv2esdm3bdxEu28htp3BG6t+0CCCPEHpmmuG4oI+mc2zgnrZuHUqn90tI8mauF/R32obd7uHwl4SsyNNzTKkfvKNPro8K7HtzhGVlur0Gd409Z8oH41zThxdnVjlyVDn6R+B77s5iBJtMLo9Lfz/+N7zf4K8Xdq+hOyuOU2QW2Ci4QYyFUl1+qzj1r51c4BGxEDyMbeRrXB00Y51tMsHq7E1i+v8AWNAgamAxHymMZP50/a4TUjMPsiYGSepwOgVXYnYafOt2zCtiAaroKPb4Y6S2+nfbAlBMTMS6jbr60IvSuxBbg5aXt26aUSpJ6Ff+4MdvoPcVVbBZXKn5ArEeILBD7FlPoG8KSH2BZc1iqNZM9alMqjp14VhhhBhR02tjvdQOxGm2M/sU3x3AGGmUL2jcjeCqcL3nqJLr5aW6it/wPZh5I3WbitAbJUkgE9db3xmBMbFqv2XwY025yutgwJM6LpKalHXksAny11w8/Z0RxapnFdmcGTFyJa0guFW2P9W1or5QLQJ9GGME6ni+BJW2FVtJDBTudLlriGNzyHfHymu94XsrRAyO8uG0xEaQt3RacrjEy7LjIZek1jjexQp4fUAyokZ0kEKbRTJjOV6bPcPia3WVWLx6OQ7Q4MG8p5j3tyWUD/mFLh0nri8IqcCvdp3mkSWtlBMgHU9skeJIDw0kDQxGYK9QewtdpW0nvVRwvUteTgwmVnDd5amMklSOgJct9ii/Z4YZZO8tl5G9q2t1WbEanaLjHSJkg7mS3kXQvH7NI/YwN62FbkXUdQ0wBbva3YqxzAZ2Ij7vQ0Cz2aQneIChZl08w1cjG9bOTOolFBk4Kgnea7X+jmZrrHDXCwBxyORZZRC7gC0jE4wAPEUvxHCFGYqkRFwKSfttNw7GILWi0dNZzOMVlfRp40tnnvEdmmbhUHluMAOX5QC8ESIIGk+gY/Zra9mdltot3Jg3e7thgTy94bgDyNjoW3P7x8a6ntLsRQWgnnfUPEqRZBcN0aEXJwCWPqzZ7L5Tbxyi0Y06dLRGoLjlBU4GB3jdOUt5rQvDTOHuWue0xULpW+XUSFAQ3Xx0A5gCBgTjwDB7LIW8rSYLpoEczLoRTg/MO5usUGeQrgzXV3OzI0soZed2gwSNZ72cfdbp4hRkZpex2OouWypL27i3CSMzyhgyknJJW7pEY7x/Amp8oeI5C72QU/rPnDG5qEhYhoIDQREC4Q8RCyBIIoicOouXAql1UB0B3e2LdxoYCIZnVFOQVJYbjHbJ2Tp7okiVVkIGRkKCwGxUXFggxAZhgAGgcP2AB3xWJc6BtCr3pFxQABqAVGYHEjVjNPypkvCcc9pyLpALnSYhRlhdLSoGBPdxA/5g6GkeM7OEuqnU6sgAWSG1LdY6f8ix/vXe/wBDGUxIe4AwJ2tarqMgmSsr3a+XeHpJpE9i6bCuoBZ7a82dZVbBa4TGzRtsQTcHUEXDIgeKkcJa4cxrAmBgQTLliqqAPtGAR6fSjcd2O63xaIJnlGjPyAW3jH2WBB9PCuz4XskC2BohrrF2G2jSoGpQemk3doI7wxlQaY4js0/rJGnHeG/bCyNLk94xBUDmHdkhAROgmTBq/MrEsTo4/tLgigJYqAZzuGa+9wBlJA1L3VuQZI2IMNXqXwtedxbYZUgtBgMDcFtwMSMMWWPL20vb/ZYKpcI0uSNWnm0uDbth9yCAltmUAESqjYV0Xw8jWeGvM86kt325ST0a4iqYmACqDGNIEdKxm1kS/JtBODZwHxaq8RxXfgnncBYMobdrUqiY/q302jgmCVeOhbVNwTabkAjVbV2EkyxXhrjZOx13Dg13t7sBUcKoGm21y4pHTULiQAPuC/ag52O8AVrbPZZuOTGCpDaQuA4siAG3MoHE7BhE/ZtZUR4zluz+yR3jDJNttQ2INuUCNBGeZ0z5mYijcL2YdSPM6sAZmWuHhwkz4K/0jxx0nA9mwbhQgkAi3svNFmwAZj5rqgkTGp43Yim+O7J51FoQulws7c0vbYA7wCZn7r7RAUsovEaOx2Z/87h3UiCdQ8dXDghiNwM2iYMYBiSIHZfEdw2+EbTCuYUE7KSZLmDgKAzHw0EmACQXsXg9d3vWA0i2vd4yNTXGuR1AI7rHjq2zSXxJwb33KLEIqhSdu8uq4dmEZUWyuPAv40uWrZXGugn6ObYu23sOGAtvdsZMsACbZAJ66HX29K824HgtawVUltLRuQbVx0tgRJAI0pOxD9SBXqvwMml+JKLhrj3rakQeZLbhWjMhgVMdVIGwrluz+yGJHMQBZZCcSveNda20wIKA2GHhpUCQKamopsbi3Rwlvg9QaMxe5J8G1a2JjIi0sxtIp+52S6qUADMbpQAH5iqqygTG+oET/DHTXexBcusFGlcMBC6QoYXQoAM5TiLgAE8qDbTknBcAXgkTqCXhAydbXSYIOToZVG8mIO9U8pl4mcbdBW2NJHPaacbozIQR5nu2Plp8jQLHZrEpymXMRgEHvDa07zq1dN84muru9ls76wuycQW0hQJU30UKokLziQB0SYxUt9gjh0VnMuygGOYILbEtH7TLMMc82BzGa8iQvFZoE4IOQijDW0Jbcak0TpOxAAefwxEu/DHZxdROzHUDHyzZefX+0Q5xyA+u47K7FNu3DTqbXabTlf7Um0R9FfONwDW27J4UJbxG9thEj+1s2jiOgDt/0z1rOWTtIuOPps5bifh9g7AEABjAicT41iu34hRrblJyciI36VmmpOg4Ic4KxoVfEG04gnoQf/rnb7OKInAiYAAHPkQIjKLjbmirWXJC+aofYCPPqPxpgHYn1/A5/H8vCuNs3Qm/D8wHywzOP3izs68uQCGAJHQR41TjuDlEVRBXuyOukWyg9u7D/UfSm2Yg469fLH8/4TVgOvgJA+gpWMRHDErIAJAcAEYktgmcEHWxO38abt2dKqBIg6TsDok+W/Ux1HhVrDGfp+Ex+f5VkGI2jP59fc/yaL9hYN9mI3EtHokCPY49fGstbGXIG0GBJKko8Y/uxWLZz0+s7f6GR7Gi3fkxuAx+u0epIosAVuxygRGnlG0bFMeAgTFXPCqLjEbsY6ZBiNxJK/hWUblnoSI9CVI/HVWHuk7DMCR5HbbzEejdaXQ7KXuHGmII1I4MbcyhTnGMr7ChnhtTCZwdU4xyNbMCIHUmf4gE967pDTOANpPTJ/jA+74mKiDywAPTMQPYEUMLIbfy4EypnpysP9WP0Wo1saIHQhfOFYqfoJb6k+VZd9z4KfrOZx481VTc75/MsCSPqY+lUFgb1kEERvnfTDDnx93IJ96BxPCjYCFWPszi2sqyg4xruCPFqcLfgDj1H+v5CpcaM/U/9u389elKwFn4aHMACdIgSJRR/wDpjB6hYzTH6qA2vqA0H7uFBPqSo3nafXMQZjaRgDb+Zq/STuP9c/mPehdgK8Vwuoup2KsFznmCKIB2I0GN+p8a2vA283ADAZmE+JMjr01R7UiTmMjruQfCZERHL+NOpxIVGIPMRAzn7IDZ6A6T7+M1cHsT6E1twQSIwSPIQsD6wvX7I8KW4Tg9DHVBV9IjryKon/Mu3QRFHN4kjzCzGQDLHw2kN9Tt4QXCBI3BJ/jt+H4VCYxHgOECghhPM0mASEa4twaepEFYOJ7sYkCHG4XmJMElU074aLqvGRgrcBrIkY6AkYnIAH4SF8elN8Lp0ZOeUZ6BVAP1yR9T9ajsTDWLei30mB6THgI+0043n0jV2+HJZW6qEJkA5AuQfWXmc7inuJ47UAoBwTvHMQemcA829Ld+N+hBn/KVBI/wAR9KcpLSEhn4V4fRcC7LEAdBp0qYO+QBvnBPUVq0t6VEyNSqGbBygRgW+pfy+bxFbjstgGALAEeoxC4k7nrnypa9cBY6QI1E7kCDq/kY69M0pf1Q72J/0aFuCfs6QpO4UW1tsT47AE+CqaWXgDoIMau6VMdMsWAnqBpIPQj0rZXbhMR4knbxZZHXGmrg5O0wBBkdTMR9Pw+kvsYkeGAJI0iJiIHVjufX3waoeH5CSswDCnYE6RHTAIB6fLTdxZIJ6gE+fWPLeoFBUbZknwLSPxn/ANT4U7EK2ezAioNyjs28CXYMD9Axz0ltuhrNjHiRzZ3gCBI82D+/iaLcueH4bxiB/D61fWdUeOD9B/rq9zRYGgvlVZl1HlJHzHoY6CPapTXEfO3MBk4jbO29SulVRi2OcPcB0SyiUtj5l8QJOfuiaNd4hSZlTIMcy/twImJgfjUqVzcR8iG8pbBUeHMvn+UVY3wPtLtnmHqNvIH2qVKrgVdAEvgmAyiSMlhEAidj61lLgIIJWSMSw3gxInbMbflUqUuIrMm4D9pc9QRGfxjn/CrsymJKmVg8ygzuIz972mpUoUbG2VF8aBLL8xJyuBhhicZJ9xWUvDEld+aGEeJxJ8Jj1qVKnj0JyMLfWd13H2hmZUYnoGH1J8KseIUwAy7feXGOufD/ANvSM1KqMR2Ce8D9obn7QjcsRnbKkbdRmiDiVMcyCdQ+ZRsDjfwEx5VKlEVYuRgX15hIkAZlYJHTf1qXLy9GT7R3XpmRnqOn5VKlFD5GO8Gcr/mXpPn4msd8B9pev2l9fHrH41ipS4hyK27o6su8RK/lP1+tXUrg6xkT8yzMwD5HI9qlShRByKgrGGXyGofUb7ZPv51NYkw6xJjmXqIjfbJ9qlShRsdlmZcmUkmckdRnrtEfh4Vm3cU5LjdiIYTzag3XfmrFSihcgNpgCRqWQdUAr4z4xkz7gCBiiqFn5ljSRllznA/D8fKsVKOI7oz3wBiVyMEkbw/nvgDP3vOqLxCyzFl6A8yx9oE7+dZqUOIrLC6u8rJj7S/vePnWBfWcFcHxG+fPw/nNSpRQcjL3lJ3WIwJXyH5Y+tQcQpg6l/zLOZ88QM1KlFByMG+ucp1zqXoJjef5FWbiFn5lz11L6AY/nNSpRxCzUcVxqa25l+ZvPr41KlSutR0Z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74" name="AutoShape 10" descr="data:image/jpeg;base64,/9j/4AAQSkZJRgABAQAAAQABAAD/2wCEAAkGBxQTEhUUExQWFhUXGCEbGRgYGB8bIBwgHh8dIB4aHBsfHiggHRwlGyAhITEhJSkrLi4uHB8zODMsNyguLisBCgoKDg0OGxAQGywkHyQsNCw0NCwsLCwsLCw0LCwsLCwsLCwsLCwsNCwsLCwsLCwsLCwsLCwsLCwsLCwsLCwsLP/AABEIALgBEgMBIgACEQEDEQH/xAAbAAADAAMBAQAAAAAAAAAAAAADBAUAAQIGB//EAD4QAQACAQMDAgUCAwYFBAEFAAECESEDEjEABEEiUQUTMmFxQoEGkaEUI1Kx0fAVYnLB4TOCkvFDJGOiwtP/xAAYAQEBAQEBAAAAAAAAAAAAAAACAQADBP/EACMRAAIDAAMAAgMAAwAAAAAAAAABAhEhEjFBA1ETIoEyYXH/2gAMAwEAAhEDEQA/APmD2sI1PZZnDu/a/Vfn+nT8uy0JR05QhEkvqjKUqsqgbLJWcNjZ46p6fZXPWqcCVTNtS8p6BwMfaXFbWs4U7PtJb6hCdxjfpODFy9Usmbxn1cY6NnHkVND4F2xp3LQsTxqT3xbvn6EDhqNgc3fUrQ/h/S2LuJSFixRhKMiK+qF28eH+XTmvpasdPTdKQxqQkZFU0sEfZL2+H79cfNUN0KnONrFLY7Uhukcyu3N+nbec9BWRN/Z12fwbRCBPt4ymi41NSpBzUt2M/Z8mE6893/aaRKRAeUBeG8GQv2+/jr1vwqX0jL9FqNF/h5bz75ekJ9mx1GQOG3Hu3+PuNZ/brRlTYrJ2j2Gj/Z9XdpS31CUZknAylFKWs7X3rrfwj4Xoy1Yk4u1rFpzHdd3xVeOU/HVPQ7e9KOml+ndIbzwgcF37+71K+Yy1hbiCVF4iYiAc1jn8c9JPstlTsvgfbSjbDdTzukcfiWOofdafb3UdGsmWc3nODddU+f6det+EdkmnqEudyV/r+eomp8IZaoBQ34twXVGeffi/2ecZfs9KnXZX7f8AhPQhPZOG9szchRDIEsxLM3lavwdv8PdqsA0JeLqUjx5FxkrPnqrL4ix0oOpSBTvjVI5S/cx5r1V46SdT51Q0xixB30BEsMC7h3A+Pp89ZSk+znbFtH4R2nzDb228qcSLLUYylGgfS72W7mqiR5Y89ddj/C3bz1tLSNNZLJnmZGhI3G0k+qzOMffr0HwLT04ahcYsIxjpxii1cDBaLRzGvLjPSPwbWlqa0ZxflpUdxbKtSLKW1b49nyn3rOToXI838X/h3RO7npwhthFGmSNcNXJvI9b7D+HtBmLpsoVkZMabBL3fuXyV9+r/APw3UnrupOiUrk5rc7pbWmmpUBX35K67dfbLU27YRuSxAq4vIkbbK/H26jm+guX0Qu6/hrQhGyAtn6pCmMVuq0vJfHCNnm+5+Gx3NQlGPi7beTPux8Ht1f77XN8j+8lLcSii4LfIVSHgvj8j3YfDdGX97qSlIzcFf8MU2NY9S0erG59g6RbS00W/RD+GfgGnqac/maLKS+huRxSh6y5NnuHnov8AEfwjttPU+XHQYYwylIZPKAyY1GkxzjOer0JShpxlp7obUCndLbE+rdlcyKtCseOo/wAQ7NlP5mp690rkruaH6kll9PFXlTHWT0rkec/4RFlthpyl6dw5zH9nnxj7dG+B9v2prn9ojekXe1fVQoc/q4/c6o9h8Nn8l1NFNuN0ZhKyqWMKRcUlL9XFV0TsPh8dVlqEomzbKcaW+CPy3iUlpBRDf45TeFR6H4T/AAf2z22lPV04bpt2S1HDLgqV0XtBFl724577+De25joziMkjFkkqKPf6lyClXko69PL4J3EYRlLbLbdQhPaxWvSR28mn5rLJtSukp/DZMI7JjqHqPWgHLluLedrtBcAcPL9vS6eZ1f4U7aKbdOMzCrOcb8ou5iP6eKzjp74f/B/arNnopGMrv5ibolqRVI3Rgcv261rdm6WoRrdWOSbbXnhw/wA2VXVDet3siZ6ZAZjaJYVuakmN3KVkxfWbf2G2G1f4M7GBEnplm5kwZJm9hbOvTZk3cZpa68h3H8NacHa6Q/8AMylGs4jlLUr2ypmr69lo/EYSlU4+oirHUxELU+oQLiJS3jkL6nd3rXI05EgjRMbT22sXCsbeRzyVE6icvS2yX2/8O9szuOhYevZOcwY+ow3mS1iwx556o6v8MdnKOO3YydQgetI80H1Skqpw+XFZ6oQ0e20IRmzNXUn6iRIjsqT6bFRLZU8UpblJL4pIjOBOW3UjW2uXaY4AeTd+aquryYba7PM97/D/AGunpwk6MEmRSRqahYmUt9UeHNZXmukp/BO3gsnR3QjlqUvpHx6mNpmr4Gl6q6uhqz1Nko1ZIBaCJ6b3lk4yumY++cY41iZCwU3MkvKRisgX9T9RivTjromZNkj+IPguhCMWOl8tDbOKybUfWOEp8P356qfw58G7KMox19PTZeJTnJi7qolt4S+B97qnrj4+LHT8xZRqVJzG2Iv1A/q/Di+nPhHewhMZacdcThjaezfP02gPKNnWt0bkxTufgHbE5HyLqSek1U58I0ns9b6o7+6n64uptl6jb9NOTb/d8Vx1vqlJvd6EFvVlOAqR1XnA1HUXIwPSSlSgZ8dS+91JaWrUZyZRqpe+K3U2ctVmmy+m/hve6smSyWsb2sc1uxub/JweQ6a7ZnLTrVlDUr6r09xfF7h21d00PvXQYarsDqd1K6kFsLSInBY1mJmhtAu8eU9U3LNWauWUubwC5i1QYPHjrnuq0pylK5E47bPAHD5G/crlvPXOgRlSErS/HBXjlC7wuB6yX0Kih8NhmxY4vFZKLGz/ACDqXp99qEtThCeLpDKf/Gjwn8+qPwcZS208S8c4f5xqs9J9rFTWn4N0vPunDfvWK8/jqL2xVgd7zYkSJQHi6ULBy/za4z1x3DFICRFQiRvwjx7ftWeTqf8AEu4CksU5aRHgvjGf98E+G/EJ4hgGshn/AOX+/bpccsPHbPSdhrQLLDN1bx4xj2/p1vumknClMWff759q/J56i6faz+aT3tM2/LV8X+Mfsdei/tFSWcdzGN+pjSUvMW305/8Aae3XBqnY0iYam2E5ajORGdxH1UoVUcWspJY/q+/VL4ZrbYWbmxZyrMs0tmMpQc4eM0DT2yUjC9sRnLdglhKK5yecffHTfZaQyjBZfnnhvdVthKVZ9sdOwNDWnqG6e0d2q0tcxjUU5uNsdv8A7njnqf8AA4O6ZW25UCXt2w2j9+Lq/wBXTzp+nRDMWIvIqy05EfDKTS8Z2vWv4V21qST1fNu7MUSePN2v7HUZkS/i3xCWlqSDbKOrArbGjaTWDuq7jUeTFeees0NWWpc6sx9QYct4/wCblwU85euvixpTnXr+ZsSBhx66D9O0tPF0XfHXHZwdOGbNTfGmOUKnXHDUeA4bLKerWBO+4IyFYNfbax2n2c4aaLq48+I0tSpRjpsgXam27+24bz724VuuqfddtqsPQwxGkjKIKZYixbjiNXXP6eBXW+Hz0dSG59c8lNhDbcrPEgHjwnTTLFIV09YNWUPmbNrdrZdxJe3ObkXlvL1rv9KcqIz04Src6bN9SU4HAnG2omFrPQe67DghPVY1enFdwj6mUZLtPT6sZoy3npCHwycpMS5B6rzm0LMvLRbV100Kj0XwftdXuJaG2MUT5dy2vy5FerHq0xDc2Iu4zZXru7+BS0dPt4Mt0v7RDfKOnT51Nt5lybttt2fbpf4P8AhoR04ISlJiykNuMoqx2xRVzI9nx03/ABH3UtLT0ptSYahLbdV6XGAW3DLPB79cZSvo1nq++7h0u4qUmtSA/L04SnM5iYj5QC1AQTqJ3Pbaut8yUNKREk06utsrZKc6ojJuMiV5PpPw2vhUXtox1ZkpfMCWoMMk5+otjhiSvD9IlJnoGl8XNTV+VgZ6kkJXQAXuFBG0X7J56tpldenhp/P09s9XRkE+JRmO76ZFrtzVUc1eOtENTU1Nrpysm7TUlCIpuyu7lldeCr5aL3xXvPmx0oRa0dEodm5nPBIqTVXdX6WmmXibq6un22qSZadS0kmRkACGOCO/lOS0cj1SUiaraRYxQS9xKqqknVe+QbB5vL38M/3WpGWoEmeEVo3z2s5RI59ayZNCrzy9d5LQI6jpsp1P0kvEcJJCpSktphKBdt9I9xqXJnHfKTwkHYIY2bm5O7d+qrvMchWXod7ovUm6aR0643JcbGO6bUpWyvx45OR7ZKbZtsmrwNWiSoNtxb92sPXpOx7fS0OylNnNnOVSH/8AJLFu2sK/834ao6RjA1tRNM5AkNpus4fqhF9IXaZteiwPTyku7nL5aSkT9QlCRbblBqxxtfxz0XW1Y3iUTPy/pGNTNsLWQU4Kz9XPT3d/DqXQVJR1Jsj07bN0Cy88yabMX46k97GDpsMXmo1QxlbqSlT6WOa/6jjpIlUznQ+Gacu50+3hOaISnuo2ycLXmW0jbjKldel+MfCdPT1EJRHZCcpRaLoN0Bw34jf+eY38Pi6k5vrluhmUL9OmASlAkLgtb8L79NfxDOJqTiS3jPfKdU+qVMsL4SNFcxa46qZbKvafEdKOnA262Ih/6cvB9sfy611Ofj3cGNhj/lP/APTrOjov6Qf+HbVwxX9QVfKYMSr2b+3RJ6eypF8YYZf3jYyPes/ms5HuTFkj7+AThrzjmvL9+upSxGWDNY480+UxX0rzjnE07/rJCet8OlO5ISCvUUbqKuhMeM5+3HS/9q05afy6RjL0zhlkP6W0ravPLurw7rEx03N1XI2J/wBRjD9/f8CGvoMlZ2u2yZHZJDkkBUuf6eeVKRyURn4BrJPdWa9vt+3SvbwHSlIwMzSj4t5livz7Vjz0X4PKmfsEqV+yH/bpHUj/AHQTS4xdwVW6VequMV+2eiuyJYAkw3opCS5sXPl2uL9x/n0btvhn94SjI22Pk8mRrZg9nmupsoNUkXzaV+F9VNlm7/ZQ+C6kotWSNxV/v4TFJ4Lz10fRGmtRc7OPpjgZc/78f7OjMp8kYmEpWSfsSost/wB11rtNNQNvJ58/bnn/AHfRNbTC+U9ly+EMGazX/fnyp6VHfYqMo4BjdmP1xunkAz/TwdKk5GfKERxnDm/3Pvx1nbajLdTTs5JHlOH8f0esh3FWXeTw8/jjLX/jrpRzbs9Fp9rENOJV0qRL5un3um/e3qLoaq6Egj6paoyRKNunGOarGD+fVME3v1Vp24wuLu0wG4T+r5VgyjpuwY7pyVyB6Yn7cVfteOgsGQv4hijpbI+p0fA4qga/xVR45vpj4IMtCUpSt3M5sbGwpGzFfS2PP26D8X0J/wB3GMmfozm0ZVtqn7Xl48dMdmrEJcxZARJRtjKosW/Lnm/Zc9dV0R9BdCG2M5ydwCyc+beeF/1+19P97ps/m6j6t+mtxmx2lLGnDHgWvv0Dsu3mt7BjKnKvqbR4SIlNUZrNFL+tJZ/INPeUDQ3gtzglleftzXR9BEjHwir2zSJ9DcmsViMXNbd1LWZc+KPwPso6CUxY6kPXa2yJDutU8y4r6o1bHo2l2JHQhKTIJQM2MozYptCijc/m6Xjp3tN0QlUpSnFzEsiXYEb5lgu8t5460pN4Wyt8O0TbqFbYpQtjlpoJXxdK7h9up3xrRYQh8yRJNS1RgVET1X6mooZ9v36p9jJAZxQ5BrNCEUH6dweMbvz1J+J6mnPU0tKcvTcrlqVX6blkv9T+K6DKtPR6vY6M2Hye10oxsR1I7Nz9o7WTmsSC68nXi/iulHt5EXQ0rVjH0iMpyIRduzkqWZWVv8nXr/8AjmlZ/eG2NBK84/xXwffi7Pz5f49raU9Xtcs4wjUmHONrUUL4zZdZeXpoViXY/wAM6ZrbJ6ZLT0o3OUd2TTJQ9W0FmzLRb/B1YPh/ye20e5ntGq0tO5b5stu6UGNEFQBI8V+ep+v8Qlqb49uDosdslJEEjGSEpJJRWTWWUn2zKj2ep28Q1Nac9SbnHMn2PH1SshFoiFjLPSTMmMx1IayacZR02JzGWPV+qepGJlFiFxlYlZyCXYM3ZD++jaZ9ReD6fCFYXxFqKUMfCI6E5y1YxlHVwx0zBGog7mqCSHm8+90X4d3m2cwNEY5lvlUbjlje1qoezLMauizGuzn+I9SARhCo0jLbKjUsP00okqMW5b5Ui9pA0Yx1NOUpTtZRMpH0ybcNPqV/TVBnHuPgHwKGouprj84cxVuA5iWNKFNnn729T/i8IaXqgaSSN5KcBkVH1CYDgoxmf8lRGvTxvziU+6lHS1M2xbPSJvSdDmLJcNBF4bkA7HtZzmM4any2UjdGvUJL0ijn02Liqv36Z+Ed9LSdQ2tOqQNlYnsdqFO6sy8kgM56rT7sf/QZjH5sjSN1R9EYkt2NrW5ZuG7rK9W0Ts8aR2autp5c4spqiUfehOW0/PXNl7ljZjLXlbXPQdXWZd5F05YYlO36XNwQtTDf/U4Os0YQAslFu9QlMkfbUJbTGZKy/wCXjJ1qI0PR+Dxkbvmaec/+pE5+3j8da6cj3etXp0qPB8mUqPHq2+r8+es61Go8l2eqysFKxQIm3PHh59+OntDvbQGkvmjHnBi6PHhPbEGOpO4sZWyaRtp4x9k/cye3TWh3bJd2mzI5SNvDRRy8+fB0nFM7PS/2mpGM9++kMjG/Cc34u6+3RzanM/lSpxVBjx9n9Lkb4vqT23dgBL1l4s9Y5/S53fY8/nqh2cwJjdnBaPvTFecOef365U0CNphtDtiKbJE5U7oSNkvs1efvsWrHpGegknbKoo17lXi+JVVeKz+9fR2NJaPDI4SxhKvN4z9iuuHQYrcNpJs8DQVu+5Gj9vsdG6L0Su/7KUiyISG/RH0rTgPFvHjov9hlpTjzzd7UwkhH7mc/h/LGh/eOyLIs+lrm81eHOH2X9lvXlLThWrbx6qzY2mMcFUVl/KJt0Vr6Gvh0Sy8mPb/66Y7jtSBJJUVYxzzVNHLdieQ/Fi7SG6KB4s/k5cdb1jbp1K2VNsTGdto8xecW2p+3nitIlhG7acCMpQuq4nisnpAeb9+fY67lqEkWhJwxkx8yLzlcCfi/x1mlrmoyiSLlGnMbM+cAlf5HQo6E4yCXC3fAVGWK8Nnnn+fXoDxdjvcdzL5cyl3AA+/i14UipfHTXwwiRWUN636dzHiQ3XGc+3A4w9D1L254dWN7TAEUPHvL789F+HQCVbb9IJfu3z+/+XXNlI3x+EYacGK7tzms+ofI+0eKtT8vSXw+X92DJPU022AXeR98OK/yt/FdDTZwOSKRKkVxUlOb3KY9vHSAENSdcxnYO3BJBD/T+r10Tygsr/w/pq7IywtEl/DfsAWUcfcOh9/3syeo1LaMoxyo1eLv7/8AgquqnwfUhCTKQtC2UP2JF1i3j7dIdzpRNKdfLkmlKpotYbqYNUytu3K+egv8ieUa1e69MdElu1CLdzRqO2v00yXaRFVtz56ouruYszmA7c4tli6zXK+OAvPUOOjKOsNyZKbWqCO6SlislvzXHXoZRm+mdEQNsWxk7YMvJfqssKaOM9Z9k8C9pqJH1Xf2jdjUT6bty5+/jpKMvmfEIFrAgTl5upTtHwUfyidH+F6abpLclBjd3ezb/JboOJe5Qqa1akUAl8qMTN3ctTPKtvt+2c9HosSz3uq7N7Xqaa9LRJq82X7Fte/XmviGtPV+XFoJLHi2OmpKsrTtSo+AjfNFSRGWpohEsllXdJuiQuaPGKDcc9T+/d2tok3EmTKPJFWLVuVQkPHtXSTLQfW1IkiMPSBR+qgiopRusefN+9q58M7XSj6mOt3FxI1AqMY5v1WQZWt5598dTNSO7WJYoUPT6Wi6xXpFMFq/h6t/DYzOV2vNJ97CUootDlbtMY6xrNd/2fplsjOJjaajFC7MkZ1GWKCnzVdPfB/gpOd6stxRAqGykvxcmjLlwpyHTfcdxuY7YahhtnIefZZPj7dE7Lutkoy12DX04WQGXbK+OLAzVnt1bopbj2JoaanLV+qTGQHt77Y5cV+OvH/xDqENgx/u5yGP+BmxjGMbrjDKqKD7F0/i/fupIIu2BcH1OKdtjf7W1z7nUP4l3CMcbZDGQPOIm4pC7jZTbn8dXlbNJkLstfT7fX146sSbDTjpm4jtkxvTlPNxbq7cuT3ei/AtbSGVa9E9SMd92kYUwjsbsK3befuqJrt9T/8AX6sxxshe0jKnJcRoq3D4rz5mfDNSlY2yNWSzKE9U8bfZm7mLhqqz0yAfj7HS7+M9OZmAlTZSucEkzaw7nN5r35632EVJboyKjENsX13L1O5992bxjB6ejfx/3k5f2ae3TGPzI7tNpWTF9ULWLZLI1e7h5J/DOrob9J1RYRlUo3mpQnKNRC0Ywpfcxfi+FasGy2eiPdQIx9IS0JKBgFvLXnrOqp/CmjP1vxDtdNlnZvh6bztznHGfbrOtpeJ891c7Wy/00hdZP86vpz+00GzfE2ysvyeq+a3VFOP366/4fDVo0orI87iGbqwS64apeafHXHcdvqRjsihK4u1oZCMiLWJVd3w0vi+mOgHwrv4wuKUT8nOP9n8uq3dd27hlH/3D6QxY1lWo5q08mbk6OjGTJYMZhmI4zw/j8fbx1W0pRo25OKjbdP0uVjnHlz98iT0nKsKHbd15i3Y4FboD+n+lnTn9vJkRAYi7Qu8eVznGQ98PPUl7OLtY7dO1qkqvfjCbq4ujgODfNqNyavjHpzeVOD8+P2eg42dFqplHSgEnG6C5gu691xvaruKeDOOPPW4/DdbTzIk6TIpRJBhiIt+OaRocX0PtO4kMjaVxcZU1xe4U58NOGrw9OQ711J7ZW1OzcHCZNwElZPk4roStIMo8dQbT0Qavh8/5PAXx/wBuh9zoqNVb9Nsg8/qBQ/Htx46o9r2ktSYRMuA9ve3isdL6lb3cMfCyCLi8Ip96vxfXNdWQjdz8BkMcwVLdsnH4SN3m+idvoShZqyjONpEVv1wnRu52lSwf69XfladbdTVOfTKYBG33KozWfJz0tqaenGUo65psJYsmnEksqsF/UP2rPT5No2knQ0bnAbTeVUTlwKfsBXvmumu3drqGRGJ/Laf9nHQ/7Fs1iMUnDfh4avDl9Q4yN+989cdtq7oauK/vI1/8j/IP69ZkZz8QlMnqpXqkHBxvjRn7SeC7eelZacZS9W64pFvFoSRPOa4HkHpvuIzNQ9pSMfiEODxx/XrruNR+ZH0X6wwmdsJy/f6gv3T26t6CjXazjHS1GW6cSISspCWAps/V078UjF7aUwSU4unG+eKf2GrP8jlX4B2pPT1d5h7jTgVWCLDKHETbaJxd89N/GjTnokglBjkg0W7gMXgQv+VV1vTPBb583Up9RKRW48AxclOav+XVT4t6JT9J6pLuqolX/Vl44Cvt1N+F6EHuI7ZcSd0mJXMbR4XP/wDF89U9SN1X6os0R+oGTtcf83GefbrPsL6HdbWuTsLFQ3elqPGObrwXx+Oku804y1XcVHbDcbbUIEqHGbf6PRuz1mVl7HbiwLKq/UNnjjx4x0lCEp7pE8ScxyVaYsLIhn8BXQfZYuwvbzI7EPTclpwFOMAFIOcf59S+41B1AJMpEoSGqw740Xzm2+MFdU9yyTdcKaGwrAHnFXZgwY5epXxPWnqauluuHqaXNChdH9P36SMMdppxPlwk2Rg3TyyRvhCTS/fP7WozMacZPmrfUnmgt5xxXL1L0I5l8vFP+Fz6YZWVPvmRnnoun3W6ANjKziRRxcSKRPPh46xh01KPSI8YjleP1PPN/frNFCRLUzjBBMtuZZyeCq4et/P2RECOcspZbqzcm5VzjH8+k+670jc4xq7k2OaMH2x+5XjpIxRn3UkTcRriJfJeBIuce7/qkdzuiyuMoMb9Od3p9ih/Jf79A09L0S2+qQu95K9NZLjduI+aKu+hmrUBUwepxjFNvhv/ACp61BojfCe9+T3knWmBp6ILLhYH93ymbSjwlHW/gMzShHV1ilnJI16mUkaxdhe2r5XzVTvi0SerLbjcDJW7ScALLvEfdP69en/h/ThBlMhCUqpmhJMcmMXJ+3TeFbIf8T9384h864BRERJemzDI5Vzfn8vS0u6jGelJMwnDDZiT7/4dqmc8/no38bobZYFioHCRmJhM4lKXN8+Olde5aEmhJQp9xrJ9h5v3OTF1dIqM7z4hr6epOAySEmN+tumrvbnrXVbs9WLpwZRuTEV+9Z/r1nVstIT7f4fp6ujqTZbXTLZWZo9ZIMl2SGnzwRbQ0+72x+XEpaZMmmNbrMKsZXzScUc9Rf8AiEoSZwZG6O2e302S5hIPDT+ejf2hYGluxGVxE5ujn7F+3L+OrxZ1t0Vuziam2padtRjTtIqkYjahdUSy0gDk6oR7TR3yCWcsdSH6gY0Md23INPC+x1G7SESMoyqLxtvKSPU281XB4v8AcvbdsRxqASA8+oG6JDZk8eyJz0ZB50ex7fse2L0/nVJfVKXqGyQkT+dJf2syEf4YmbUY6np/QWNtUYuvOV5z1Gh26wGMwwizwJkpl4rxa1m8cUPh3x3U0yOlFFSo6aphMt2ElyUBweXrjb8Osfkic952U43KUZW4qbK5FemrVX1V78c4Ot9tF+Z6hJRL9Qj45svr0L8a+ZEY7IykLUnbF5D1kWn81ZSeepLpyjqTjM2uI1ZIiJdR9w3Y9iujKT46L5GqLHw2ctGQlCVZLh/e/bGfP7HUb4pAaNTNy43J4X3u/POHr0Hc6FRuX1bRK4uvB5wOLxXUb4g6eN9S3YtKfPH+HHP2/HQRzYn2unqQ9OnWtH/DqPy9SJX6ZUxTLiQZGvB05q9p8yCsEx9Grp+oav6ZWIx3Hpbw9Iy1tOCbWFxvaMmXvdNtYE8lhReeqGj8UY42rFPSWBL7xaw34xkrHlX9CUlVLsU0PhWlVwNsgrmYCHEc0V9ninpPT7Q0rJYJZurp/Suc+r2D7fetPuzV504ufo1I05unFL/OuOelu70ZDuI7fGFcmKtUrnH3r7NTbxhbjNC8IRl3cav6Qc+fc98HW/j2lAlHb7yndcjpkUeOPTn78+yPZSY60ZS3Kly3JfNYR/OMcfeuqPxfsXViyhRcNp9r2shyU+nCdbqWgS1k/wDhfuJx0JSSvUUbSK5Fcc3kffrrvO/37h2DS4jlSttKXZjnHJ+Ge27T5UNspFVCJ6UDaYOXGC81zn2k75M9OMnO2CP2myayHiLj7OOmqbbObWnoYEXWGBGS6U7oCTxWQyZw/njHXXzJQhqKPqWMd1bTckTORPCPvIwdI9vGnuCv/wAYRWuHUm+arBXGFOkmLEiSLky+r6iRlst9V+l+/wDTrURroqfEZMeDbJKAIbcgyTDK/wANYMeWjHSjTvE2rKRngjzf+F482B+OlO0PmdxBWLCDd1QqRHAtnpqvz038R7sZSrC5B+9nt4az/tF6VJJYA09Ffp5ZqiV6QObxl44/fjqP2eqautOcfpjiNXLhc81dpxjqr2WvIhMjiW5L9opILbK8v/t6nfw7BNLEcuR8hsyxQ5q+C+equi0UDVQM0t7mIX7WYRdv24+3QJx3Y5ug3JnlZX4NorXNX5yaDe49Ns57YrIEjPzVLQV5Tc89LajOUti1ES5Dj7xOExVvmw95CRh3fNk5XkuNeM71vBgpsKznjqf3cxJR/wCWraLsLY28/V/t6NOe2EvURjEYq+pgbc0HKDtx7446R15bo2EXwsmyR9qc3nniz8dZIjD6XcyIziFGC04yDKvFkT7Y+4dcaXezJSxdiu6P04rctenFl4r7ZRHWd9QlfFcfV/1Datfq8vP1X09q9yQbjwaYzN2a3ETyDQYi87s+OkQid1pbdeQVtErNUb2gPBV0e3VTW7xLjLdCETbT4iGc4pc2YxV+3U6Xbf3y0bdsZxoxhkSiYv0q1+3HXfa/Dvmzky+iESZGrZL9MZf4QEk+cxfwivsDq6nzZagqT1BL9oJxPmnlo8vnpD4dPeOlKTEhfFXKsJbFov2/n01q6sTUnKNRNsSIDm93jBea4pA9+pvxTUI6pq6ZV+3+I/e8n+XSrwwxodzUYm0aAtDwf9XWdKw0RB9RZxb1nWNbEO31KteJWNllc+MnjjOOsNUzVDXMfOK+1XmzpzQ0tsJS5PpUBqz1NPn2w/06Unpg4fOR8ffpnQo9p30fmQ1JesE3EvNeHxx5fPvfXWn3UoT3KTivMsyc/qq/52+elpdjqQis9OcT/minN5L8V/l1oYzkMlsomcXHGbBrDdU/v0WkHyi723xDSW4yY2OJG6+fS0cfd+3u9V+37fSnD0y2zWm/7qMI5ZbpScj73bjAPUHR1O20mMpagJdBunkx6nbmsVgzdnXUP4k0iMYEKieZq/iqipWPvjno/j+hRwpd5q2MtE1GlbB2+p8sZKOW1fbr0vwPtl2rzy+c+/v79eY+FfHI6upHS04MSV3XFA2udy1j9zr6X8C7UOMf045/1683z5hG23oTvdFhGKWnDgfF1ksPx/hevEfGviEI60oySOLaEKf/AA58F/i/pXxDsI3dbhASsHuhf3L/AAdfKPjWvJ1pSi1sm6anNizi44Es9nY9KMNHLAsdOEoJEuLwC2OPpstPDV8Ht0nKeppyj8uLODmemlSSgE3IODa1fBXt1S7f4WR0Y6kWTeQXziyMmrydKx1RhW0jEjK44k3RTujJrzgr+eCX/TndjPaOjt9LsQKtbL+8j3/y8dOS1dKkmX+Y3SokirT6bxRzeepvYwYsiWrjkNTNZQbvKU4xiXnx1OcauWIlxXEsNW2GMh4Tm+txVii61nfddnF1I6hKQ8O66cvn/L+uMlP4X3Mjd9LFTDKhxVNcP3brnPSPYawVGclSvUBIY/pKY0lXefH46yUicmMIc4oyC4v3jH71ipcV1pKzT8aLve6OjKM7fS4Y6mfc8qJ4w/8AZ6havwZjP5kJWTBRCRiMw2VVYm05L/fpjX1f/TYsqkevAxfv7wrz+codF7aSNSNlVS21bjD+bsPP26kbRa9ZMlAkapG1ZaYRzatbnbyBJf2PHPQu/wC3YbNzwScpLdtIY2oZ2qJ9z8del+QyN09LJWVLcfZx/wCeeeo2n2+p8zTdQJacCQz4tYo7o3ZkCl89JSObVhPh8aIRsfqkvLxGs58X13rSuUxEYteG2yjH5/bPQfhuvfcETFQ9vwXXnB/TrrViRdS/E/PkJfv7PRXZX0YUQnLFetLKrmn2Kvn9vv112M3T00h50isCu7xQe1cVy/fpbuU/ss5NF6Xqb/xKpx/05vx03owYwJGUthderbTJPwf5fv1TJeETR1pRjEtlqZ3LjiRYZvDeP8+me01d0qAygFR8yI1yOM84xXQ9DtoyVvD8xyW5k4baap4v+vXHcIakvPMqXbVykr/ytkvsVgx11CzZ28vmSJG5GjIt2K+C7qml/nXR2EcRQ3YXbBByZzQh5McN55W7Xu4r6ncufSXHLb9Tx4xWTCXZ33HaSlKlH2JKRy0LjdFvK3jiveowlNkasfQnrXatJukfVcqBpLpyS48Wvh+hBnoxxOcpEpqYlGMimng9UqL/AE9A7vSY7Dfcdso37mJRDGaR4Uz46J2mm3aCzuo5z7Elc2uDxi/PRk7WGJQpqae29oThuQzGW1L8LuPF/vl6JGSQiSlRVyzYqZ5c+p20eLwdL95rLKKJR4zFfVtvPGb5f5X10axZ4uVWtEc0Zfe1968dOgttgJaEPnfMbcHID9POcbvVVfbpP41oEdCF+qQjJDFvm1fx4+/2dNR9NxRY7o0fkM8ln4/PUz4vqOys5lT5GrfPCe3/AI6S7Mm7RKj3Eg5P5HWdP6fw5QaOPd6zpckdCdq6kgqVj4KePevB7Pnqh8B7HT1GUtWW2BG7sBz9MnmN+OlmEtZZQOTJX9f9+19ddv8AB56hHZH1P3+kGm6yF9IdWV9T4rCGnPSjGV0hKOtOUZFVzuKxRgeoenKYXmh/Ucexf49vv0zofD2pBPSlOL/6YskFPVSVV1j7mM9Nanaai06+owsAjGSZfEJSiYT3DjJx1MNxEtXt3Ud0Y+qVXE90Lr97w56PP4P3MIs5aaQPKxF96i5X7AvRuy0NPUCtSlkx5I5ryEuPK+L83mlFnArTkQIkVgzlqHCtC7tNtMGOeepdFpjH8F/DZGo6kuNpGLT5R8kfY/n19S+E6lF+Lx5/3/n15j4Bo/3ZvnB1InrSV+p5I++375x9+rctXb9OP1KMfVjF4X7ZpwdeL5nyZy9s9Q9xGQ85ML5qsfnxjr4P3mvWtq24nNEviUZMopx5GD9py6+n6PxcIt1+PNffnn8/y468F/Fnwb5WpPXiSdOct6B9LgblwDJEazf2el8M7dMbdimj/EmvpLokUjII7SaLtwSGmMl/CW9AnramJb4z9TuaSn95uLEs/wAV+Ogy110gnNQkSjG7DkcpeRvFcHRfgfe7luHPFP3dt37cfm/Dj0NYajUe6kyk7Rjt5yvO2nIkaB+3Xfbd1pkvlpKUdSW0bRjiqSR6jPPk2/jpyTp701NPyVJaaW93gpLKcOD7dP6eye5JE8+qNF171eQSrDj79C0icUjXydSE4BN9L6QusF7U4MGG/wAe3RJ6DbLEJN8xjV5TA2U+3258d/N5QLCvcq1+rLVr58GXyzodxPibL6aX9KIB4slkbuLm/t1Lw7xjFrBbt+5gCarqQnf1FBzRKmP2W/t46d7uCApugxOPFXcowTGPBJvLUbbX09Qt9TBilRZWK8VIokenhCkiYy9a0YEPt71ccfpaMe2eSujX0RKsHex7rUS9O2rELspfVES0R5pDJ4vrNDu5bpQ1akZAk00/f3q8cOPboU9JkiKobi0q+L9LZjyX4+/WPApvjzd/eqsC84ttxn265sn4/oAaf97DUj6SLWLzGQF1lEK/OfPWfG5SbAlc2Us3QMUQSPiSULddc6ndlXt+WRQkV78SfY+38+mNLV3aZnccDw+TzT4yVz0vTljxiHxjVDtgpuXopv8AxbX9sf1OnO17vMNAJVCMzc1RZVPuVIl+z1M+KSZ7Ix3hu3cJe2/CFe/+vTXYLHVldozC8LGKhf4KfzjjPVawrjTOPhPwjV1E0k20SL2ylQJ/hG31P+76T+J6+2TK0qIVfNxy4brfZV3ivPVb4frbdOGpbtYKrzyN1x4rzV9Dj2EJM4zJP0gxRRS04S7brF37dOL0NfRK15MJSUEv6fJd4PHNPtz9uqsQ2RGr+aFsabZyPq8RobMjQ+euO4+HPzDcnyXWZTabjF2m2RWcRbfvwdK6OrJN1euISlbi7JOPNZ/l1noBnuS/TElLbuyuUkxMtYcZ55cdczkGPVRH6vPNqYoU4/FnWd8LAiIyFFeaZG2i6HGfH56Bq6Nb5tsY7fp5scXeHF+2P6ZGbYh3EY3uoyHMgqnHOKqs+x+/XLqjBL9TjjAl3w58/fpbvrP0oxJZqzHPOba4v2c313ONkvT+q8WOduPHv10QRntZkZSky/8AxMSnhwBjP8j36i/xB6tkslO2t1+LvgDjjPTnxLSYyMopZWfA+XPPP36nd9rLEtsEfGcpk54/yOkkNFrT7MAPt9/9es6T0+/oMHHWdc/2MM/Dex09XUgRj8txbH1kH1YxGyWPpFr00N9UX4XrrL5eycd2xnWpJclPqI4Ai+lMAvWu6+BrKWpowg6UC9rNlKTGStxQZubzXAe9T4d4vcxTSISZ7t0vSFHEoyaIYWrS2rL6Wvo9VUO9x3OsOppy1J7YRIxYJInV3dMr8CWfn2gPah/eEApLkEqVcWUxjZnwc89V2HzfmakNSU5OW5EZGY5jvGBjhpW9pSNMOpCUJ1LUhKLQS1SpbuJRitemtiXxJ89VOiNGvg3Zy19JCOk6kZqx1BhgI1e2HG63ZL6kPAHVmHwmWkmp8sLmAkoyMIL6ZDtOdztraX5VaHaUSdLYak3dHU+lMP6oQFVUqTj3x0vHunZJm6jEssYpG72iSRC/z9JgrELjLGj3UIVDfGJbu2aKpREtIzvLa1EL/JSmr3SbrlFtcG1oxglGTg9nPHBXU/t4kyRpaetrpEpZxgBFUUEbv2K3HsdOamhqITjpaZbe+c97SJiL4q+Fx/Xk4qwy+NSO9HuCVDaFvv8AzcVbRlL/AKdO6PcRmbNQJRtZWYaaKy8S8+7+HqPrQQPURlaSIgwccI5j6sPI/wA+hQ+Iys9EZS+m0MGLjgwS9wPpOOeg/jOLi4lL4h/Demy+Zp06WJOnK1a+qJJlbhKM3dcmTa09KEZQ09E04ZCMoChz5i3+RefuHQu37mUXcVSCeituc53ysj7fj8nXe6eiI+klKQBGLulFqKi3GVSu7JVXBd9aMn0zpCfhzGOnP07douK9Uc/pq8FWctg46BLsowTYMJRi424RMn/9uDJ46MaTCUo7WPj1BtvbtlvgyxfjaSy3WLDThOemwlPdM+mC7UjtyXIJNOKOSJ7ddGduKZO7XQnCUIjugDu8PlPQ85cvPnjh/wCZIN0YtbL80XjK++MuLzngFMI/MyTnplS53FokhQx9/f35eCGPTzdxqpX6ZVUk+pt/e85OpaByUcK2pqQ1CDIdjd1ZV1aeoDAcXVXyYB3HaSjCUvq0+CX1Vj+UfZH9+TpXR2TjJgrwyNpEi4NrFbszX2w11vRZQtjKLBLsfqfEW/qXjx4PGI4ldS0z5e2m/TQl54VDmnNcff8AA7284YJ2DV1X2AycXjPg5xXU/S1oyy7THLHyNHuI4TDae/RHXMlxMZPSYLuJXOTNeH+VaF4NdzHcpKMY1GoTjG8xb2SkeoLPs4+/S3Z6jGxky3S3O4FtRf2Jef8AY/H4hLcQdszdk3Cyvh5slk5jbXBXW9f4fpSN2nNJiux8e9X5D+dJ1zqjnKLvDUJGGsYYyxX2wmXNf06Q7qLU2J65RraPPNP7L/vzqc2O7aofqooWRiVPh+32eb6Ho/8ApjvlK7BeeCmzD+bzjqo87W4CG9AhEzUYOMxtqStX5f8AZfRpaZckzvy5EaxeHDRz/p0SHdJebXMk2+3EsZD3xZX4chqHnFBj29sePydLo7V0F7buUK2j7Kqn78/t/ToveDrwYh6qxGwzY4ZHvEsc46SYl3z0RG9xEr2P/vro1yVrsE4+ivd6I6jD3Ysr4fXPj/lqRX46Y+OfANft9So6u4Y74pKSMUYyKp8DmhM9Lak114krrY1KQ+ZmPfH/AH6P3HxKU9TTNV3w04hlztVs3c1jz79HQpWjyfed1Ogmbak+2fCD5B/z64/tcUalayMZ8YMZv26q/wARdrDb2m2ZKeppvzIedOVgxx+l5FLa5z1D0NMYWWyJ1tBoKcsgPI+bxx11VBod+IfFdPUnPUsZbEjjC7YRiexVP7vWu2NOfb6hLUrUnyF0lVzS/wBa5s4GZ3UPUr4y+5XpC0M4v9ugQnn2rhvpVgqBadUYOPbrfS8lGqcfbrOlQqPqMtSJGWNRjH041iZqYtlAJ7nbG/qliuvO912fpJ/MD5uWGpJ3mCrkjBbqossXE/Lva921KPzJQ+ljpx1IVK31VCdNXd4u+FzQe70HT1neylKwkzdpVenbKJK92PZWMcDh4Rw9L05e2jEuWvp5fSCeLLTcAoUSxl4Q671NskN8QkBKW/exldsfQ4lWPoT+r0CfY6jLYEmZmvwNrd8DYte/D1uWnv1JsowitRjv23CQ/wCIwSC84wuY56QWXPiXxDZL5WmQ2MRjPd6dyeq4mNPOXNZs23lH+0SjqQlqwhNjW5jBTCP1MklRzxY80Zn9lq6sGjfSUljW3/loWBhrPnzjpg7mWrKHpiO2UvTGMckXBtLVcZc/viKNYbChofE9X1a0ZR2OTSTaVmLRmtt0imHC8dI62vARlJ04ahjZcjimUotkkXBIAvHt1x2fxCDDI542m4qK4QpsAr26b1e704y3xpdpG2MT1I1JNtFBKNtrxi76qwzFJ91FdOmJMjnUt9WZIzJQjwEW6T7+Vju9LbIuUdt+oJZG6d0a4j7X6gvGet62ruIiQ3mWoFKZVrzdXRTf7nOl2uohAZSjENz8tak01f6vVkfO4yZ6zoLjYWBUtpqbjkc0jZ6bLBjmvvT56odjrQiVqw3w/SZC1f1BJLHiguOeo/dESEKkk4xyqJOq4BVRvn28dG7fviFlk4PpYloC3THCOB4x+3XFxZypp2yvMjD1NSiQzW7m2iQgB+rdHkC+Ok+zLiVAqL6mwpf1VnzTni0l4UiwIk1nsP1ULVmJhRt3WffxnHS/az2am3TCW6ZGmg5AbawRfLfpP2PaFKTZz3kd2pzIkRSZQ2UeZceG7OA5OmTQdHbulUtRqPGX+b5Mf9R5vpvuey20a1SkAM42DdlxleEcmRwfa1tKLuJrKbTEmPrLMRUxKJ7jFoMyer2hqClGn2CO01HV9Gmm5c71Kz5r7+QvPt0fu+znFITscWEyqvDe4S+M1Y1x1S7HVksYhP5lG4lGkU5+puL7+9489B7ns5as5TkyVBdpVYw3EJBWbzkyc9ZT2mGNqWiegRY7vSNDtyjYZLWVW821SfjnUni90qt9RTR4RE4w35pPx18mvmLUVqV1YkUTbKsKqMZeEBu7EaSNypD07dpG2OPY9vb2rg66HawcpmN2KcG302H2bj+p9jbnm+jR7hAI+qqw+Me/j02fyTrdacgqrMtt7rAs5k3mn7fyC6BIIPN4uq9wXKP8vy8mdML6C6feXuqSNUJVx3ff9Qrf3/yFGDGGauNFxwHPjxzX3x0tq9tABpDJnx9Nl1Xj/RxfXemStSOctmVyXGuLoCnD+3Ro4hO31yTc/DZVYwJj+b97Oaem/wC0aQe7b6lp8ffj/wA+OkNTTINHCuH7N4zgX7B55c8aml7FVz/5v7Vz/Trojolgf5viM8eChr/KvH26G97PabEfcqn+UulD3P8ANv8ALjrcNWna+OL6aQAPd91ryGMZEfuQjjPP2Ux456V7Pu2BE1GWSpKL9MajXlEzfN3+eqbAndVf5/1b6UYpZyez/vnquKIB+KagS0ZQzcrPxXh5z9/59T/hujHfqEpMSDO0ygE/50/nF9UtOiqMfc/dxd8+3QNXssynp2M73xl97tPz0WGT+xbv+0IS1FSQammyky2hvjOco/ksL8Vx7L6ENSDGW7aDIcl+mssHJF8bjw46NLtYy0vmyvfLWjHTitFRi3KvMmufFvuvTvxCEJ71q7W4ERucpSpCqDIY88+1TM2eJhwZ8dZ1kRr/AH/p1rrqdD6h2+jqdvLfq6RYG3d9KenOLLq3DyOOudbQIY1NZju2mppJOG122bL9IBmoC28NHSPbdxKEJVOBNDdGVbZnI+pM1L9ufNdOdt8RhKUzWgxgRNSDFg0w9W6OPI5Abx5evO7s7WK/EvhU9JFlv9H94xwx+kdwTs9XqOLB846Z7rT1IXHVhqTjPiUX0zUJR2okcltIGS6s6Ed6Qs02eyVzxI2ynd7WRQNsvFNCh0xPUlPT02OmaUXKo8eE2/UMZPoDdivHWMTkgjCcGN8lZxStbnClWN+cdHh8Pnp6cJ7bhMWMbB2xze+WIWUCU+p6c7/Vgx2upGeppy/vJBqKbgAldRg44q7Pe7Wh3GmQdvzTWE3OmR2HixCtttNhSrxXWsjiB0Y0SYbtrVR1SMpNFYYtyiKo4b3fvV7X+HtWUCfy1JRt43A0xkxiNGC4tP3o6n9v3mjB9RIVslcQ4W03Ddg7g5r2w1qa0E26LLe0Wb62qBYR+ugx5DL1W34VJFPto6ctKENSEZbIejWj+kvljL06lc+6eDJ0vp63bRjOEIwnJn8yO+Mh32yZzEIRDalX6ms3x33fwScNQhCDqGXYHzISaS90ZRlFiH3pl4MdLdzOQR26e2UYMNRqMdyJtfStS8SjKn0h90dlAa3cw1Ju12mCJA041gsaBvctVnHnjrXY6UpTYU7iWJRkQr1RP7zeOKZUDlH6uk96MoMtPaiNm5zhsdsnNVtRKrpvsoSjKqiRpVYsGXDcJES2sBW1cJx02EZ1ZT0p5ZKRcW1k+r9NiH6WX1GMX1veTI6jGDHz8qO2SF7txSQrzjgMWPXPbspQjcNX5c+JSw+kb23i9wRoQcGaiGv7sIMJSlNJM0i0Y3Tit/Mup+cPJjHRLjC9zqyeBiGY3NNtZ2xN0fZ4Dx79PdrrR1BGS+aytUFxVzE42yFLHzfU2Xf6eyOyMPRzImZuqWFO264Kw3XsrpfEJWy2wGvTtlvFauklUy1Oc8fbouOBk6RY7jtxoMhW3CEZVS3+mVfq/wBOtavaS3FxHU2tEoU1S1eZuM3hbOLwr8P+IMt8YrU8pFqrXdtu8iXtb9kb6a7fudUjHUaZjTnKFm5posfqxir89FZjBGe0zvQi7aWX049Tjg4/LXvxeel56yMYajdj9ruTxIOfJnFxL6pw1L+YpKIQXOBKqt2BtGs+LtwdJ63dxIVKDtb+q/T5pxcWzmz+nUYfli1qJPdxjCTJkwnfpadsr5iY23xiVP3u6KzvTJRy3bYsvxS3gfHDfvii6MJQ2yJSs9KghjF0Z98+3UacZ6bteY4G8IjWeSQ/Y9vt07tB5toLozJBVPtaOSzzV5+/v+/fbaasWN6goVur9IiWvjhrL0lrKDljM8nEjw80vHFeetPdsB+qqcQQb/5SXpty8nn36Ubofxu1o3LvJCjGM5e0rGzF7jz+2OuJzhTSjLxdft9AJ+/k6HPuoyjmspShF9K4T6cj+XGSvUvq6khw/mstXxw+3npUMo9v21m+M4oY2sVxWM1t/k+Og6mknPk4x/2U8dcdlrWM4NOcO6vPIuMqYvpifcEXMo3jDhWvyD+Pbp0wWgOlL8n2v8/z4/PWd5p3xm+PH71j+XRzUGJcYXX6eOfa2Qfm+gw1rNrePFD/AJZ/p1SUT9YCjbkMgv3L/fjrl7gORP8Af/f9+nZgGKDivP8AJSzx489KOrHiUV8eePdeLs9vPVqyNJhNeMdQhl9Mtwff/wCsdDkgJ9K/4snv+Djx/LPQtGemK7effz+fDz/n0+VIqW1PJZjOLPF4eubVHKSr/h86I/7/ANnWuvof/BNL/C/06zrpzQvyo5+I6ITT0jpx2ShHdLe3bOS25X+WOudXtyPpjpVqxkTY7COmDbthFjnFNeVes6zrin0eq9ZnbI6cX+81oShTpyrTCTYSAKjHwNXYHV3T+GkYktNe6DUMMUlEIxlKOTNySUpFnJiq6zrOo+xf7FO61I6erqEdPS05kmOpGNRnXqjGQJSTNq4lVmBpF9Pt4so7qZLFY1ibGRF085jFxYeW8cdZ1nSSwLYJ1ElujEjT9J6qtqjNhG6/n+Ot6bMNpGbpjbDeDFjmIA2+4ZMZMdZ1nV8NelLV+N6090LeQNpIiSLbQ0tspMnMZSBIfboWj2elMnOE2M48sCZKUn7wlUJv00yTxZwa6zqKJmwHbHy5S7jTYEiMhiacUlwpqQkeq6XPqwZzXXOhI1dZ0pBDPplCM9krI2lsg2tNbqzZ1nWdZKzSxFHS7XSZEGctGc30wkKCVjhixkuVpt6k6vdVzahFsSsSqOzbnBHNubrx1nWdWiLoN2vdeiM42L6ljOUBBqmOYyN8ZXjDJ4vpvU1PmSWR8sDiMNoYwbb9TyWYyfe86zoN+HKcsZx30TTfUDH0rMKu4jYoW7qitn9MPaZMiXdnk8LZtawxb5r79Z1nQl0ZpDGnpO/xFJNbqjnbdhK/Tw2YtcHIX4/2KQjT9M2doSjIoPVJycFY4OPbOs61HdJNUyVo/MIigyjhjkmCptPOH/dcj1NX5kCRSrk/UPunjlsu2hL6zrOlWnFJJi+rHP0YbzT5rwmKbz7V0Bv1FpRkcGM2fnw1/n1nWddExtYCnor+OOMN+L/focFlciMrMLslJ2hY2WuS66zrOsRjnbwlEJHMkPZwC+l5sH+XWavayyy28W3Qfys631nSTwLOdLtlcU/81D4+3+vXet28jNP5Bo/0/wDPWdZ1bIAk4/byZP5Ip/v36Bqhm7KyYx/Nb8f16zrOkEU1tNtpfse//a+OtDKOHk8ce37mf8us6zrCF3Xj/wDuf/KX+nW+s6zrUHij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cs-CZ" dirty="0" smtClean="0"/>
              <a:t>Nachází se:</a:t>
            </a:r>
            <a:endParaRPr lang="cs-CZ" dirty="0"/>
          </a:p>
        </p:txBody>
      </p:sp>
      <p:sp>
        <p:nvSpPr>
          <p:cNvPr id="15364" name="AutoShape 4" descr="data:image/jpeg;base64,/9j/4AAQSkZJRgABAQAAAQABAAD/2wCEAAkGBxQTEhQUExQWFBUXFhgVGBcWFBcXGBcVGBgXGxYWGBwYHCggGBomGxUXITIhJSkrLi8uFx8zODMsNygtLisBCgoKDg0OGhAQGzckHyQ3LDQxMjc0LzI0MCw0KywsLCw0NDQsLCw3LTcsNCwvLzQsLDQsLDQsLCwsLCwsLCwsLP/AABEIAJ0BQQMBIgACEQEDEQH/xAAbAAEAAgMBAQAAAAAAAAAAAAAABQYBAgQDB//EADwQAAEDAgQDBgMGBQMFAAAAAAEAAhEDIQQFEjFBUWEGEyJxgZEyobEjQlLB0fAHFGJy4TOCohUWkuLx/8QAGgEBAAMBAQEAAAAAAAAAAAAAAAIDBQQBBv/EACcRAQACAgEDBAICAwAAAAAAAAABAgMRBBIhMRMiQVEFFHHwMoGh/9oADAMBAAIRAxEAPwD7iiLBKDKLhr5vSb98H+3xfSy5h2hpTs/zgfqgl0XDSzek778f3Aj62Srm9Fv3wfKXfRB3Io5+YtfDadVrSeJBn/aDAJUc3F4hjiL1B/Uwt+cD6kILEi4MNinlhLxocTAlpI24wZ4G5hc+Hxxcxzg+SyZB0tDupgGByg8N0HfXrkEQBHEl0R5CLlcX/UnPJFJhMEiS3wz1OoR7LjpUakBwp0y2NRDSRq5xEfMe6kcrzNtW0FrgJI4R0KDjfmb2kh72gjcMpuJ93QF4O7RO4MEdTc+wgKxEKmZpRayq4NIImbcJ+76IJF/aN3BjR5kn9F4HPqt/h/8AHb5qLXbgsvc512uA6tcJPKYt5oJXJ8xrVHEQ0gC5Mjfbb1U22YvuvHB4ZtNsNEcTeb+fFe6AvOs8gEhpceQgE+69FpVqBolxAHMoMscSLiOlvyWyjX51TBjxHqBbyuV70cypO2eAeRMH5oOta1CeAn1hZ1LkxuI8Pge0GQCS5thN97THNB1tJ4/VZUXiMyDW/ZFtQg+KX3gbnr6Llx+duDRobAdcON/MRwIPNBNvdEWJ8ot8/otaeIaZhwMb328+SpdbEvcZLjMzubeXJeMIL+CiqGGzd9MaWhoHKDvz3mV7/wDcFWNmex/VBaEUAzP2lsVGGf6dj87LzOfw46Wy3+owfIRaEFjRQtLtEyPE1wPSCPyXRSzuifvFv9wP5IJJFw/9XoxOsexn2iV6UcwpO+F7SeUwfYoOpERAREQEREGlWoGtLjsASfIKt47OS4/Zmo3p4QPYCT7qwYigXjSY0+Un52HsVrhMCynOkATx4++6Cndw6NWl0c4Me60iN/b9VfV88/iLnIwtWlpbJcHFzZIBbLYcOAdOrn13EQveKRuUMmSuOvVbw9SUXDh81pOoitqDWHi4xBFi3zkFROJ7Z0G2Y17+sBo/5X+S8tmpWNzKNs+OsbmyyLJcYiTEzHXn8lTXduOVD3qf+i0b26qAgtosEEG7ibj0Cq/bxfamedh+30nAZNUePESxpHHc8rfqpNuVMZc6SwCXamkzAPi3ge3NVrsh/EIYuq2hUouZUdMFh1MgAkl0wW7dVt2h7b4UudQFQgteWuOl+mWmCAQL39LKyM1Jje1teRjmvVvssTsV3rXNo1IdYgEabDgLLfL8rA8b7v1ap2NwLGDBvKpeB7QUpmnXYCRHxAGD/crj2exrXU2t1S7xHeZEzPzU4tE+JWRas+JSeIaS1wG5BA4XiyqmAyt736XAtA+IkfIdSreikk5MLl1OmZa2/MyT89l0vBixg891siDjwuHqAy+rq6BoA/Vdco4wJUHmOf06QZVdUDKWosJdbVtBAnz6ryZ15eTMRG5S2MxTabdTpjoJuqTnPaqk/TFRsF/dtaHj4iQCXHYRqEngPnbc3fQNF3fuaKRBBLn6REHZ0iDAOy+Vmhl9atSrOq0aFKmwd5Qa17g/S6BA02lxgi5IAP3lTlyTXxpRny2r2rpZ8/xdLDGnSLaj3uGrWym9zXTbQ3TYkRMb7c1H0+2WGpuLagJn4mupulrj6SD06rl7WdrG1Q2nhqs0w1p1NLqTmOBOwD2eEAtbEcok3FBxztbn1A5zpdLtQv4pIMyZFjv0XPl5Vqz7e7kz821Z1TU/3+X00dq6NWA2uxoFmtvTAncDVG66WkESII5hfHlJZHm78O8EOOiRqZwI4wOBjio4+dudWhHF+SmZ1eH1BbOqEgAmw2HKd1qAttPUfX6LRarVFnQf2QVhAREQERAEBF44zFMpCajgwf1GJ8ufopPIO0WAdTY3vqRe52mHiCXEmB4xttfb3UZvWJ1MoTkrE6mXPh8M986Gl0CTHJK2Gc0hpFyAQOMH81c6LGXc0NnYkAcDESORULmb6lGsaou1wANrQIseW26km2yfDEsjS9l/iD4uP6fMclOsEAXnrz9kaVlAREQEREBERAXx3+Kdek7FOBqOc9mhoa1oGhpaS4E7OvpOwI1HcRH0Xtpnn8nhX1R8Z8FPb/UcDpJncCJPkvgFes57nOeS5ziXOcbkk7krh5uWIjoZv5DNER6fy9NVOImpG8S2J5wn2f8AX/xXOizdsjqe/wBn/X/xU9k3ZQYgeHFUQ4s1tp3dUPANcGyGGeEkjkq0prB52KdKhSa1zWtqitXIIcapDhpbBsWho+F0iSVPHNd+5Zimm/e4aNWvhqgcO8oVIkSCx2lwIm42I4rTB0e8eNTiGk3dAcZPASRqcT167SrDTqYnMa720ma3OI+1q+J1JkkgF4Gmm2STDWg8pX0bsr2Hp0AH4gtxFaZDnai1gtAYHE3kTqib9FdjwTee3hfi405Z9v8AirfY3slgsXQ1va8EvIaDXl5aOLmtaA2b2E2gyrL2ZyiphsRUazCUqWHIhrxU1VbTdxMudJItMCLSrJhMtp0ySxgDju7d7v7nHxH1K61o0w1rEfbWx8etIj7gRFglXOhlFgFZQavbIINwbKo9v8NTbhw9+G7+nS8WkP7sNuBqOkaovePUcRPdo8f3GFr1QYLKbnAwD4o8O9t4Xx/H9scZXDsI9zaoe4Uj4Ax7jqAABaYElc/Iy1rHTPy5OVmrSOmfMo+vnD8T9m4aabWkU2M+GkwRADYJcbQTudRm23PhcHAIIa4kwYMwN4dLm6SNOqBcwQYhfTOz/wDD3DMYHV2mpVbJcA5xZcfBEAPHpdeVbIO4purNpNq4Sq1taph9Ipvov0iatHV8JA+4SIjdcn69591nF+pkn3XfN3UmsDi0uY4+EF4cAQTJLfDqkQOECRcrNPC13DVS1VAGl7jTZEBu5fAuNxfrZWfOeyzm4ltCkHu7xgLDV0usDLi4mGlzRqFjMRAKkctz2hlVKph6rDVrFzi5tNoDSIAaHSAA0idtXE8VXGLv7u0Kowd/fOoj5UPG5dUZSZVqUu7FS9M3GsWJOkkw2CDNhcQOWciwpq1adNjdT3VGgiJPdy3UWjaQJk8BtxV1xPanLMVR018M6k5jYphjQYH4WObEDoQAorsNi/5eu2qwag/7NzbCQTsC8y10hpjUdW3Irz069cancPPSp6lem24XWsxzHQ5ukjpHlsvFS+c4MUzq1O8U73i8xP734qMmevTj6HithvPMLcGeE/L1UHm+aOa/u6MOfA8NtWozAv5fsSRpgsmqF4qYmodYIIY15IBaZE2AA4aRa9yVV6u7dNY2o9bdumsbT5jhfz/eywX9BC1BW2rnf6q1eSOXsf1lQmeZ+2kTTpQaxF9UlrBzdpG+xgwOJ69HaHNBh6WuCXE6Wi25BMk9ADwXzbEYsuES6JJMukucTJLrAEz0XHyeR0e2PLg5nK9P218t8RinOc7vSahm51SQebTsB02+S0FBrvhdwMNIIdYExaRsN59l05PklbFFwosLtDS5xvAAEgT+I7Abn0KmOzXZt78VToV6dVneMLnCNBFKJ1eK5MhogbTfiFnVpa0+PLKrS95jt5Xj+H+YVnYalVc6Wio6jUAYXE2aKdQxcEEgOdcRc8SL49gcCCJBsR0UblWSsw+GGHpSGhrgC7xEl0kudETc9Fy9knnRUpur1K76VQ03d61rXMLQIFh4gQdQcdwR1WxjiaxFZb2KJpEVlPNECFlEVq4REQEREBERBAdt8lfi8I+jTLQ8lrmlxIbLXAmYBO08F80xvZBrmsc2aLtIDmk62h9hFryTN54Cy+0lVnOMIdBi3duLbE/ATqYZbcDgQqb4aXncwoycemSd2h81w3Y6aJ1OArGSyCdOngDIm/PhI9alVplpLXCCCQQeBFiF9fJG7uAN5NgYnpw4r3wfYTDVnivWDnEj4ZhrosHui5MDp1XNl4cTEdDjzcCJiPT7Pi8LvyfJ62KqCnRYXu4nZrRzceAX2vC9g8Cxr29w1weZ8cuLRyY43aPIzdefZPJf5WvjWtpaKLn03UjMyNHiAJMwHTY7Sqq8K246p7Ka/jrRaOqezp7E9njgsOKTnBzy4vcWiBJjwjiQI3Py2VhWIWVpVrFY1DXpWK1iseIERFJIREQElFhxQcebGl3T+/091HiDtiOq+ZdnXUiX18PgmsIe40q1arUe2C6zgw31AciLzcK357imYhuhwBpzMO2eQbSJ2mbR5qNcItERaNoVdsfVaJ+lN8XVaJn4elHH4qfFiXGeDaVJo8hLSR6kqdyw06jKIqPLqrJgudDnG4kgQHSOER0VcXpUcdU8d1OKwsisQteZUKTjT1loe1xfT1OI8ektmARPxbeXEBROadjcNiXd7XZNUt0kse9oMCxgG56/VRVau50anF0CBJlbPruBIDnASbBxjdeWpW3mHlsdbeYQuYdh6LKjGNEBtMazcl9SSbFxIAAAsG3lROe9l4aXYeSWnU1kNDpkTp0gSYG28tEHgbzjGTTbUBLgZDpJJa63hJ5ciuMP53VU8fHMa0pniYpiY0icDia+Jw9NtXFOqNHxBrQx+qL03vHi8MxbSTxN1IYLDCm0gFzgCIDnao6SbkeZUy7LxVa19EBro8bJ3ItP76LjOEe0wWyCNxJBHQjfb5KytIj+VtMcV19qnjsqxXfNrMqNeQTYU2MiQYkbPEniZv6jqwGfy9lHEsNOq7whwADC6wjckHbp1ghTrmG0gtHkQOu/FcuNwjKoDajA4DadweYO7T1Ch6U1ndJV+jNZ3jn/AF8PZFyMwr2f6dSRAAbVGoCBwe2HX/q1ei0qtxOmwpDrqcY/4/MjhtwU+vXmFnXrzCu9vsY0inRF3A63dBBDR5mT7KmrvzClMvJJcYcZmHapgguuTY2vsb2XAsbPeb3mZfP8nJOTJNpduU5k+g8FlSrTaYD+6dpcWfeAvGqCYJ2K+25nlVLG4RrqL4eWNdRryTUaRBEvnV0In5r4Kvr/APBxr/5aoXHwGrDBAFw0azMSZkC/4Vfw7bmaT4l1cC+7TjnxKwYrFYhndUKZp1K3dgufUa8BxHhLw1ogjUQXeK0i1wnZLJa1AVX4it3tWs5tR8NhrSGgQOdoHCzRZT+m/wC/3wWy0ujvtrenG9z8CIimsEREBERAREQYK1dSBmRuIPUcvmfdbog+f5mDT1AtfNxAbqIHAx94K2ZVmtJ+Hp1A4AaBYm4IF2kb6gbQu/EYZrxD2hw6/lyUPmXZxr2junGk8GQ4EmeeoGztzuPyUe/lGd72kcBiXVWFxbovAvJjncfuEqio0gtcHyfhfAP+0gfIyuDB1KrKzaTo0wTZtogneLmVNFSSc9PGNLtN58iQLfiFvVdAcCvMVmkxIm9p3jeOa3cEGyIiAiIgKPz15FFxHQGN4Jg/Vd5Cjs9aTSgG0ibTbr0mEFUeVvUdczzP1Rw6A+s/QpEm8+nVBqWcZt8/ZbNdJAi2w6I9vCw94WGt3gyY6+pQYAnofl/hZe4SbcTxWKe/z9rrVBJ5LWBcabo0PEEH8XCOv+FwYmg6m4tduPmOBWKZiT6COdvy+qlqrnYlrSweNtnXiQdj78OqCLpOcJgwCL3iR73U/wBnGvhxJPd7NH5jkOEJgcmax01HB7onTFvbcqZaABAsEHniaAe2HCeXQ81UszwXdOa0mSWyTwmTt6QrkontDhtdPUBdl/8Abx/X0QVhrSTAuTwVgw2Q+DxE64NpEAnnzsAtezGHaQ55HiBgHla8e6n0HxntnlppikHwA0uZUgcDdrhbcE2t97lK4OzeQU8TXFF00gdQ1RJc5t5a4mLg7AcL7hfX84yqnWY8loc6xBPAsPDlxVWzPJ9LA0+AzrpuZaHi4eIg/eIO1iVyX40Tbq/44cnEib9fx9PLK/4Y4WXF9StUaHFoBHd/CYM2BdcG4gRtzVwo5RQpdwWjQKIcymNUN+0gGQficY3N7nmvLspmJxGFp1XbnU0n8WhzmauV9M25rHarLTXoaWmC17KoEkB5puDgwkAloMbi43gxCtrSla7rC+mOlK7pVMhZXJgMYKg4B0B0Bwd4STpcCN2mJBXWroXxOxYCysBBlERAREQJRYRBlERARFglB418MHEOuHDZw38uo6KIz+s9jQ3VIeIJiNomI2BlTyqOa4o1XmZAbIAPnueRKDkc8mLxpFrRzNiPMrpweY1GmdRcBeHEnpudrfRcrRAkjpfkQVqX/ogt1DNabiAHQTaCCLnhyldyorXSYs2Yve1on2VqwuZsOlpd4jYcZ6yJAnkboJBFgFZQFhwmyyiCrZhlrmOOlpIM6S0bD8Jjlz4rxpYCsdPgdx3EcrmfzVvRBUcfldRhFpBsNMmPP5rjZFx5/Q7K8kKmYp/jedMeI7zvq/zsg8Gz90fmjmcY/wALFU38hH6/NZoiTbhf2QCLCOH7lZoucNpHWSPmEcTAvMXnl+4UnlGWd7DnzoHD8Rkz6IO3s5hIBqH71hP4Rx9T9FNLVjQAABAFgFsgLUiZHNbLEIOPC4Tui1rPghxdO+q0Hray7URBz4x7Y0udo1yxpkAlxBsJ49FxYfFU6zqlBxBqUtIqCIMEAtcP6SOXULtx+DZVY6nUEtcII+hHIgwQeBCgcldpxLmVo79rAwVAINalc0y6BvZ3K4d0UZ3tGZnayNaAIFgOS4mupvrCCS5jTA+54tyObot0kxuVxZ/jnNhrfhcNwbmNxPK4XPklQsbUqGA3wtvtMxPkNXzUkntgqGJbi3A6P5bQSCAdRqOeYBlxJ0taBwEOttAnQudjnOaSI2ltiPUzstzXAcGmZIJFjBjhO09F5EaRrXT1RaUqzXTpcDFjBBhei9SYRZBRAREQFhZRAREQEREGCqbmmHcyoWuM/eB5zxPX9Fc1GZ5gO8ZLRL27dRxCCrVDw4Tb98VqvQSJBkEe4MifJa7+f1KDVEIRB7YTFOpmWGPofNXHBVC6mxzhBIBPqqtkuHD6oDth4o5xwPRXBAREQEREBQHaSiAWvi5tvFxcH99FPqC7UV7NZxJ1eQFh9T7IIAt3v19Fmlx8limtmmZEeyDTY8leaAAaI2gRG0cFSnmw2PC88v8AHzVsy10UWF3hhombW4eSDtWJXLgcaKuot2aYB52/fyXUgysLKICIiDAUfmmVNquZUuKlP4SDEj8DjB8JIHlAKkUQmNo04p8N7zDuub6TTe1vW5BPoF71GMiI0gEPgNjjO0cb9V1rBCDxpaAAwREbbwOs/mta+Ga6AWggW5QDvpIuF5V8ypU36SYJuYFhymFG4XO3vqtb4WtJi+/vz4IOXGZe+m/7MPgkBp68pCl8vr1YcypAqNgieLT96263zXH91oPAuvz0xePkux1JroJAJFweI8igNZAAH099tls13utlghBlF4fzDfxD3Cyg9kREBERAREQEREEP2iw7dGuwIIE8weB9YKrgZz4cJCtOfj7L/c36/v3VTlBs/geC1Xq0jc8oPWZj99FKdmaALnOLQQAIJ4Hp6IPTs1hXBznkEQNIkRM3P0+asKIgIiICIiAoXtJhzpFQH4bHyO3z+qmlz5hRL6b2jci3nwQU1tQgTxmLgHnO/ohl3L5CUdYQRcE+nC/74LNNhJbAm4AA58EEx2ewzHFzzdzYABFhYeLzMFdHaeqBTa3iXSPIb/UKRwOFbTaAGxtPGTxk8UxeCZUjWJgyLkfRB5ZNh9FJo4kaj5n/ABA9F2XnogCygIiICIiAiIg8sRiGsbqcYChMb2gkEU2m4jUTt1AC6O05+yb/AHj6FVlAcSbm56oiINqlUujUSYECTsOStuUYzvKYMQR4SB02j0hVBS/Zme8Mbab8pkR+aCzrzDzJBHUHpxnrP73XoiDy7gch7BF6ogIiICIiAiIgLCyiDizj/Rf5fmFT3C6u+Mo62ObzBHkeB91TMRT0vIPO/vf5yg9MFR1nQCA47TseYP75q2ZfhBSYGjfcnmeK58qy5jGtdALonVBBg7WOxgqRQEREBERAREQEREEHjcjL6jnBwaDfa8xf/wCrqyvKRSuTqdz4Dy/VSSICIiAiIgIiICIiAiIgjs5wb6oa1ukCZJJPpFuq5KHZ1oPjeXdAI/MqcRBHVMlpFpAbB4GTIPqVXMxwZpODTfwzPqf0V0XBmdNnhLqXeEnSIFxIPHl5oKrhcM6o4NaJP0HM9Fb8vwLaTYFybknclemHwzWDwtDfIfU8V7IC1c6I6mF5YjFNZYmXHZou4+QXhVwzqhaXEtaADoBvq6kcuhQdsosaEQbIiICIiAiIgIiICqmfYcsqEmSD4pPoI9I+YVrXnWoNeIcJCDGFcSxpcACQCQNgY2W7Hgz0tsfzXLhtTXFpcHN4eGCBwG9wuxBiVlYhZQEREBERAREQEREBYJWUQEWAsoCIiAiIgIiICIiAiIgLSo2QRJE2kbjyW6IOfCYNtOdIud3EyT5ldCIgIiI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5368" name="Picture 8" descr="https://encrypted-tbn3.gstatic.com/images?q=tbn:ANd9GcQWuiB4XY4WUFvxscuoYK8bRz_uteCIrFnuK7Gg0uwR-c6cLX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71543"/>
            <a:ext cx="7632848" cy="528645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 typy krajiny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stepi</a:t>
            </a:r>
          </a:p>
          <a:p>
            <a:endParaRPr lang="cs-CZ" dirty="0"/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listnaté a smíšené lesy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jehličnaté lesy (tajgy)</a:t>
            </a:r>
            <a:endParaRPr lang="cs-CZ" dirty="0"/>
          </a:p>
        </p:txBody>
      </p:sp>
      <p:sp>
        <p:nvSpPr>
          <p:cNvPr id="16386" name="AutoShape 2" descr="data:image/jpeg;base64,/9j/4AAQSkZJRgABAQAAAQABAAD/2wCEAAkGBxITEhUUExMWFhUXGB8YGBgXGB0bGBgYGxwbGR0YFxgZHCggGR0lHBkbITEhJSkrLi4uHB8zODMsNygtLisBCgoKDg0OGxAQGywkICQsLCwsLDQsLCwsLCwsLCwsLCw0LCwsLCwsLCwsLCwsLCwsLCwsLCwsNCwsLCwsLCwsLP/AABEIAMIBAwMBIgACEQEDEQH/xAAcAAACAgMBAQAAAAAAAAAAAAAEBQIDAAEGBwj/xABEEAACAQIFAQYCBwYGAAQHAAABAhEDIQAEEjFBUQUTImFxgTKRBkJSobHR8BQjYsHh8QcVM3KCkhZDU7IXJHODs8LS/8QAGgEAAwEBAQEAAAAAAAAAAAAAAAECAwQFBv/EAC4RAAICAQMDAwMDBAMAAAAAAAABAhEhAxIxE0FRBGHwcYHBMqHRFJGx4QUiM//aAAwDAQACEQMRAD8AmP8AEeoN6CH/AJMP5HGv/iO8Gcuk9Q5j5Ff544lnPONAjoMbdWXk4OjDwdtT/wARGgA0VtEnXve9o3I/XGD6f+INA70qg/6kfjjzklemMgcfjh9afkOjA9OX6dZXpU/6j88XU/p7lJ+Jx5lPyJx5WV88R0nB15dw6MT19fpfkiRFYXtdWWJ6yBbG0+kmUZo7weRNgZ8+Pfrjx4g4rb7/ANc4f9RIfSR7tSZHEqwI6gzjbUjjwvLZytSbVTqMpG1/1PpjrOx/8S6qeHM0w46p4W++QT8sbx9SnyZvRfY9C/Z5xRVoxuME9lfSHKZhZpVVLcrPiEcx0PXG69WT5Y6dPVcjOUEhc6YrK4YVKHIwIRBx0xlZk1RUtGTfDGjkgoJ3na2J5SkGgDfj+uHGXhPAYvz0OOfW1msI304dwLKUzzi3MoVgwIO4w4TKKAAMUZmkSbHjHH1k5HV06QtiQYuPMY57tLL01G0G+OiObUEruef6Y5jtR5Y35x16F2c+q1QtIxAjFxGIxjtOYqIxAjFpGIkYAKiMRIxaRiJGARWRiMYsjGowwIRjUYsjGowxFcY1GLNONRihENOMxOMZgA57OdmoF+M64mCBB6wZkeUi+Fopjr+GHWfz9IjTUDEg7Ibjj6yiAcJxUonioP8Amp//AEx8rZ68krNMg/QxBioxMUqZ2qOPUT94OIHJJ9qf16YLFRAVMSDnFgyijYT6n+mJGg3Cj54Aplen9f3xJaeKa2qbjFQrEYLAJNMeWKHy2rj7xiJqzjSsBfBYAzM9EyCR0IsR746XsL6c10IFRi62HiM8m89b4TFweR6HFD9nhvhIB6C4/pi46ko8MHFS5PWMr9NcpUOgVCpiTKmBaYJ28sMaNVH+Bg1gbGbG4+Yx4PmEenvbzGLcl2k9JyyMytwQY4j8DGOqHrJR5RjL06fDPovsykoMk3Bt06YvzGYWd7jn9bY8O/8AFOaGgrVYMoi5kMI5HXF6/TDNE0yzAlJ4jVMi8WNiPlhv1EHK3YbJJUj3ah2kBABkH5g+mLczUB23+7HkHYn0/ZZ/aUmCIZBe/wDDN4646Hs76aZd401dMn4alr9TwPnhRWlJ3F19RuUkso7XMUlgGNuAMcdnANRjrjrspnw6nVEAbzb54TdpZNWPgIkk2HPUe2Or08trakZ6y3K0ISMRjFzr9xj3FiPuOI47rOQoIxEjFxGIlcMCkjESMXEYiRgAqIxqMWkY1GGIqjGRiyMZpwxFWnGBcFU8vOJNl4wWOmCRjWCCmMw7FRyFT6OVfIe+IJ2A5Pi8I+0Yj26nHWNRJMKbjcXt89/acUVKFzvYbmRHrI/VsfH9RntbEIKuQdBCBl6nULx5j8sBvlqzXIB8y0nHTrk2Pp+udsb/AGQgTEjqQMHUY9pyyZKr9oexwWMoYubxv+jhvVpNBgfrr0wM+WJvEfPC3sNtCh6J4/X34prUG+yPWD+eHT5X+HFT5c/VkewI+8fgcG8KOfanHBxEkdDh3VoHmP8Aqf5YErZQeQ9m/wD5xSmTtFZjGKYOCxkZNmHvb8caqdmVBxityFRAksNLeIYUZvJwbG34eUYZHLsOMaZQbMAR54e4AIPA34xZQqEi+Kq+X03WY6E4HWoP1+WCwocKLTBjqNsVVWU8YlQ7ThNESD+v5YpqVRxgtg0XLm2C6AzBCZ0hjEjYkTvgzL9qVl0aajDROm58MzMT1nCov5/LGd5h7mhUdP2f9JXphVYBgrMxvBYvczvsdvXFx+lDd4rwSFDjRtOoyt+oAA+eOSFTEhW88bQ9VqRVJkS0YvJ6avaadwasgwpYgbjyI4xqn2tTKoSdLOJCmNUTE+mPN1Ybn9fljC3iVuVMqRYiLjbHWv8AkX3Ri/TLyeqIwIBBmbj0xvTjzV+0WIALEAJosYkatV/1xh92H9JFUP3pMtUEE8LABJjYCPvx16frYSdGMtCSR1enEkok7CcE9n0kqKHDAoRIIMzOHHZypPljolqpK0ZxhfItodjuRJtiwdlhd746ORFsK89TY3xjHWlJmr00kBsgAjbAr0vPDLI5AVN7Y3nckqT+OLU0pV3J2tqxKaOMwXpXGY2szpEK1XLgmmKlzBllIEedyfOI6HrgfJ5PU/8ApsyAwCBAdjsqk/MtwL47qp2ZTqadROkbpbSfI+8ExhdWpIHIUyLmATJnYCD53jyx8fKNZPcRzecziGp3dIJUFOzkahTRugVfwMnr5BMFBMHT1lbHnwhTq+4euOxqZKjCqygCPhFgSeY5P5Yj/lOXBkKC32iAx+ekj8fXCq2FHE1aBLeFlb7QRZ032YC4PqMTFFgxDRFuDG8bkWx27L9URB4Efj19MDvlEUHUsjf4tV/xHvGJcX5EcZnMmCWAIOkDVpg6ZO95HGBa2VtCunnIufSGGOlznZCt/pmFa7Alpt1VdyZ+QwtzXYYk6BrcbhQ4A6XG/wA8LZPlAJafZpJjUCd/L0ifunG/8ka5NamD/wAt/wAPfzwV/lNdjHd6ZNhBEAdY2v64YjJunhAJPJKki1rsIngX/s0ppZHQiTsZ+Sp52iR1t/PEv8lgcA9QTt6TGHWXFUABtAA4jexPCg/PBlPif+UWg9INtoxO58Akc8ezrXg9cVv2cmxT7sdQyJyguYBJaYt5ATvYTgVqAMsjWG8kED0Hl6+2C35HRytbsCkdiQfT+WFGf+is/CwJ+Rx6DTyiMsioGM/EdibcyOs4qqdmxMFTAmf0MUpyRLijy+t2RWpjxIWAmCu4/VsKXBBO4Hnj2Q5CRcfeNz74AzfYVNgTpmOkT674taz7oTgeVioODiduuOtf6K03J7uQR9rpff3/AAwvr/RDMKTo0MOBN/v/ABxpHViydrEoxbTAF/lht/4ZzKwO6knoRHuZxXnuyqywWUhYsQCVAgeW5PGKtCoXMQdrYwNiw5VomDHU4h3TDcHBYqNEYjB/tgillmJW2/5T+GLv2IxJkD/abjy/LBuSCinJdo1aRmnUdP8AaY38tvuwwP0rzwXStafFqkgaufDO0X6cDCxsqSxABHrf8N9+MZUybKAbzuekbD9eYxpHUkuGS4J9j0f6Pf4kUAmnNCpTdUEMRqV3A6qJFx9+PQMj21kswP3Nek9pgMCRG5I3Hvj51qUmFj8sVJlpI0hgf4Z5/DGq9RJ8iUEj6HTMotWFIYlQ4jlTsQeRhl+7qLxe2Pn7sbtbtDKuppEueFYa/CJhAD4gu/hWMeifR/8AxCCwuaolC0szLeCZY+EKIHHzON/6mMq8kLSaO4/y2nyuMwkrf4i9nqY75TtcEcieuMxfVl5/cXTiPH+kNFyVGoR/DuNubX+eF2c7TAgU1E7kttJ8+PX8sccO02DFmudvQDaPni/KVmr0zpOkC7NsixBmT9YWt5+ePDepKTo7LG1XtncuoML1Mk877CQeu3niQ7UWo2ldRsLeR6g8++Fy9kUlp99mKhCORBqMtNHMyPjvE7QCTFhGLk7W7PpjwVpPGnb/ALOkEn7REnFdOshuY3y2bUOApGmIkb77SAR154xs57dSRPBuNjMRfpHvhL/mtN7B6wUi8sjKAeP3ZhY8/PCyv25TUlUYOImTB8RsLxxJxLwgs6mpmgyLbTO8D02jb+fzwvr5+PrEztewE328pHvhFR7VJMTuQBAknbYCxm3yxZ+1XDOesD4Q2kXuLhR13N/USpOws6Ci8nUqEm8QCSJ46Drztxg2s9TTDMqzuCR4RwIF/bHFN29UZTBAAMAKYA3JAX5ffuZxDJZnW0IHLHcAyTpJ1fhN/LG0tdNPAkdIKq6iCVYmBKKZge3njZpIq2aYPi2kTZRuZ/MYRZ2uymFYAmAdPLdPQTHqJPGK/wDOAtJSBAkQTu8Almgbi/y0+eME7RQ6qVApKjTIMTqJIAiY+/bAtOrTgrA3II384iPP0+RlZS7Uga3LOGGq9gJMadW998L27YUFmAsG8vewUeR+WHtfIWdC1Yqs2v8AO5N/kIxXTrA+Gbt1229bDCCj2vq8QsLk+QF7fL7xi1M8ILdQBHQEX/LzxLQrGVfMELCEamMDqIv4QDBAAk/li6lWcne146QDv0288cz2jmRpFgQCGEMQZFl2MwTMx1nBFbOaECsCrMRqC2UG8hSRb/jG3ngSdDTOrp0FIAYE8/Ebeg2xpkCSAL+v5++Oa7B7VKqVLu5mQXnpAuGtaDHEHDP9tGgtq6E9Y8r9fwxLtBYwo/ak2B+f9N8YMybCLn8YwAubUAgECBN4m/TqY3xKlXBO95g2+EdB8/x64LaCwyoqTdRIj6o9oOK2oqDJQSd7XP6gD2OJ9+u+836Wv74oGY1L8UGSTfYc7eoE+eDcwCHy9MAFlG07cXsPywLWpId1m0AHgC39MWVKhYDqTaOg8p3uMVF4/wBx46bjBbAyl2VqE+FfI3953wSez6VzuRf349bziAzAKnyF/wAPyxFs0dogczx7/rfApsGymvkktI5vtf8AXTExlEAM3i8Rb5bCJ+7ywIapJjpaZ8pnbFtRgbAmxBtew2EepxTnLyKy/uaZOqPEbdP1sMVVcqhOw2j2+XnjdLUTIPhAkg9f1OKnNtzPyj0/XOEtSXkBVV+itMmQLeQ/pjMNa6jUZPl8R4tjMX1ZeQI5Hs9qrTUcrTBCsRJYn6qAESGJj7+Yw17c7XoUaYDaPD4aVEXpreNbqbO5aeDyY5KgdqpTVVWTpkrybnS1Y894zHSN7k8RHJZxDVqCrUHiLGVLfCbQsbiAJ6n2xpBqqQ2qwO6/0kbUT3+Y6tcMs9PERI4jGgcvXh3daSlo1FCveEb6UUkneCZ0+fVdTyNNU76qCFN1Vpgi4ViJEhjcLzEzG6rPdojUAikAi9xPkGYDy2EATth3LhISS7nUntfL0H00qPeMBPeZioAJjYIIHMc+vOGeW+kveAytKdgF0lb3vpvxtfjHmf7YxBI0gAxGkXMTuQTO3sDhhks65STG+mmAAvA1G0E/V/73nFbcZEd02cprKuiAnawAKxcakiJFuSAW6YU5+lUABk6nI8GwVRJF9gvhkXiBuIggZWu+hwWPduDKMRq07E05Ecb9ZtzhZn6lQDQap7t1DEgmao4J6AbReNsTtCxsag0OQQRZgOBJKC9uef7Y1T7UNMeExxt8THe21pGFffKE7tCIWCT7SR5nUJwLnK2uSItO3BmSY9SfuxCjklDxe0CSGMqqluT4iwvHnBJ9x5Yjme0y/iiFmOoA8v8AthRk+8qAhAW07AAmWIEDp/fB9Ps5wvj8JiSNyPKAZB9fvwbB2WftcgLJGkbceRYz5YDqOI+0JmRYGJYgjz3+WK82CAVghV/gM3i5Np2H9MDEk09Imzb+w3PG2+No4VCrI6p51Vyx1IJMIC02FiCINjEnC567lfPVYcGekW4xXQ7Pq1VBAOjV8VgIFgb8fngmnRRQZqAsLnQJAO++0C/34lxSGbymslYIldTQeDE79ATY4ado1gpVRdqYjU3LQptHTSJ674pyWjUpRIC0xJNy5+ICOCTpt6DEM26oNwxaB7Df1k/cPO2dpsZUlWI3ADE9NRERt5/z6Yx84wWmpMtBNubgX9gcAmoWbruTb7h8woAwyfIUiZdzAVCODJDMVjofmbbYGknkRTRz8REkkgC0+QHn6eeHNLOlbFlkbxc34jiP64WljTAqSdblgCABoAiSPOGUTewOJ9iZIs8KNQiQ52FrsbeIk2wpJPI6Hf7QSYBtpknyF79MaoVywkXmPlfi+8fhgWq9JJBcuTGsnwr123i4i/OBmziXBEARAk39PsjnEKIDUVl1QTyQbxEfatc3/W2LmzQaw3mANrR/QeWEFFgw1TAmYN97bjmL8/jis5soZMbeHreRc7+ft74bgDZ1FGvNuYG8AGTckdMQauni8QjjpA6df7dMc9TzrkHQN1liT8IMD53v/TEstmiSLSdgeB8/T+2FsoBnUebK0A9B5x+X6tg+gDP4+Q6D2GEqZzTIQrq5neZ4Hn59Bg+lm7HbmPDJ3I2E9BvhOIDXVIgrAkWm8ef5YEqZhdQHM2sYtufujbC5+1CTChS8+dp63MGDOJZjMDUJ4IXznc723w9qAefux8RM72YRe+NYQHMKb6o/X+0/jjWFS9g3ew47VanT8K0qOplmalYUxHwwI8jIvjmO0ss3fggIFChiitKKR9pgTG1zM782w1yQBZj3aGnAgJUa7zuabC0byJ2GBc7mcvfTTNKSCViwJJAgq28nUfCdl6Y6VSwht2c92rmHY+JvB8QWLHzjaSdI/hAAEAYBzqKLlokAmOCfFEHfz6Ww2zNKn4KYggAFmBLXHqAQIWbjAWZoidLxdhJEEwqzEj4Z3O23lGKTEDUqDOyUqSlmdtIB5Yxz9Xj0E4Z5mrQVgtNRUCwockqpJm6QRa25ubcYpylUoj1Z0+EpPTUNJiNzpn5+c4Dy4VaZa8AQByzC3sIBv6YOQGj55TLIgUCADdjY/FL2A/O84jW7XpVMsabA03ptqQjck/Ep2JRt+YN/VS9CpVYptpWSPFpAtwATM22JOLsz2c1HQoUtXJvtoU3sp5YcsbDid8NJIQTlOyyRL1adBTcFydbeS018Tf1GDMpksmupC9UmP9TSNCmCJanyOY1k/hhNUVu80pLO27C5M20rz0M7nD6l2SAqlyFkQqk6bwheXvA3kKDtEjEtjopNIhStOqjEiAFUiRuSJW3paI9cQQlFDOxX7PLEDkfZE+5tg7O1EpWKqtQ2ARIhbCZZmItzJmbYEpZlHaaniAncQTM/CRcffiEwaI5jMlAir3hYgAgVXnxbSAdJmwgg29sX9oZellfAQKldlllcju6Vph4+N/4dhABkyMHUWWkxqqql/qamIgmQLnwz0A2CnCrO9ksdMCoxcze5LsZbVpudOqTG5PsKi7QNMAGYZwveMzu/wjgC4lR8K9LAfW6YfZLsoAXsQt4gC8eKpPwzbe8BfPFOXVKBZ2vVA0BBB7pQAAmq4LwLgfOScazHbLNTVKSimZgwdiTcl4+K4kjzvglK+AryM6aKqnRT1m/BI1QZm1vkMCtXzBuKdADglQLSZN7RHG+FvZJq1C2kNU0L8TMYlzYyxhQBLXv4cNm7I8ILZhVIIJgFxvsGOk7nCqgBanaKj4qKsCdIKrTCmL+wkjc4LOfyzt+8VlaYMkkHTeIAMD88apdgoYbvdSzYFeJ2BBHptiz/ACmjGnUfCIMqetrtAnpe/wAzhNIASpTFUkwdAk6lg2443NgBb03xdWrGkrJS0x8JCnUblfrCQJF4B+1hi+UpNSCGVpmYXSTpgyCdLRvuLzI6WUVskmqKbrDRp1eBre5G0mAePfEqNjeEV1S0AG58vFAuPfoB5HC6sCHAvwSBJJJvBI234wX2w9VQEWk4W3iAkHjjj34wFk8uHhnv4mJ3FjsvQwAdv640UaVskozNRttrcdB6fV/XrVlwGv8Aoxf5D+WHVTsdq1WCdAJuYux+sRfaTAkWt1wzbspaAICidryxA4AAiCfXc4dqhoQDOEI8gqGI3tZZOxHl92C6cUwCQbeIi8kn4V/r64Y5OuG3dl0mT4VHsY673PGB8xRIYNYsWkWga4lneOAsfL5Q6ug9wRc0VBYXgw7fxMY0i+wm/rig5wgyCQZt6X+R/MdcEVR4CmkEFoUEQZBME2tJk+Q9MUUsofG5OpiSB0BO5JHlb5YeO5IRks5LyRIW9gODvtsT+GC61eZOgr4C3X4oESB5jCntFyPCo3ifWImNrkSAevGGVNzcU5ABWmWN/CqksesGB6gDEtIC/LZOqygqIHEm9rYzGUOxKdQB3qaC19M7Dj6p3EH3xmMdq8/sFHR/sSVJgQBJWIB9SAWk8iTGFi5SoDJUuhNoWKgIgABSCH2mTJHXjFv7AyNqGpRqg6XJExA8LX2HWLnG80a6he7YmLQwYnkmWUFfvxreR2Ie08sA5KjSdMRJDT8IGn6p2+eBB2XpBq1WiT8C+JrfVMGFkkdTfbD7vS9MgiSzwTSYNqkSTG4BiODfFuQ7GIMB6cE6oLDUF+rAvB3vx5RitzQWczn1ZkWwUFpiAbSQYm3A2AE4szOSp6ab1K2kFdYpgSSOIvZZtJ34646rL/RWvUV9aoKckrUNRSgNwQWUkgCACAJvxfBvZ/0Wy+ktWJrtG7SlIbnwx4n2G3QWwbmxnB5vN6Ep6GAmYIUSpkyYAmQCADJve5vivs2m7h6SkayZqX3sf3aecxMbm22/f1x2eulUo2RZBApwoXck1PFt1jANLtOiKgGimjAQPCto3BZPfbFSeHQM53I5RaNZ2dT3iWVdgrxGq3xEdNr3ni+pmQ4RiJ0+Ag7WltI5PiLX3tOHWbOXMwitPgICuDebag4iOsYp7WKESiqsAagojxL+7B9lSbXtjBz8gjjc7npdi8k6o6Sbj846WwfR7NI0gswQAFiRcADvGYk7wD90YynlFY2XSqkknc35HthjTqhVYgAknTB/hAmB7KvTxTjo3KhLkDpLUq1KaKLGAVFzNhdugBF+tucdIapWKNGGYfG94RWLeGnpFidhFzaOuK8hlHpodIDVCYYndiRsBvbUAfJupMW1e0hSXSvh0LeBPiNmbz5kjqQMYOV4iapVlgVfs+nGgBmA8J8WpgeQ2lTHAucbq9g0lO7Ku2lvCdpOnk8D3xXSoBSG1NLAmdVzBmOnRekmBycSz6rUpzo1ORCKNiF+JgDfTcDj77Jzt0iWXlGpoFSmuk3gDfcCevHrJwizWaZX0FSDNmZWK6jsFBMe23SMN6XY9R6Zq1X7lUaTpuxWIjw2G0AGPTElzI1qlNqjG5Cswlpvfc7e0YcfcTYsrZVi48OwA8bkl23PooudtubYjmCrErRqMQDc6QC521EWAA2gbfPHYv2aFGk0aZqGzEMQom5EgXNhMD3tiNPJUkEqlOYiJOkDaBuB7DBdhXk5mllnJbQStMncAgwAFgFeYAOqegtGC3y5A8et/VFtHQsZJMD7pwzNFh9RCfq31R5CY+WKXy9WCe7pbgAaFm+5PUfji7Bi2lmERjop1QCeoKSN5H9sMKNOgzCoQO8i02gt+eIUKcz+6gAT8MTeAFjknz64vRAWDEnwmdIIPmfCJPlgb8CAu1stVkhX8PMWkjr9q5JgEXG2A+0l7xEpj4mJZwQQ8GEBjifEATaDOG+So1leZ1KQZk232A3G/Ez5c31csIknSSNJjb3JAJFz88JvgTEuR7Ogjw25iwi5EAcRt64ktAltTiNZgCHJFMEkD4bSR/ecMqoA8MXY6RuZn0BEQPbFlNUtqGwtAmAPwwX5AAfs2Y2Ba5JiFP2UBjUYMdBfrOI5nKgELqUKt7mCerT1P3W34Lp5hD4rjWSACLmNzYmwJj5xjT5Ygn/TBMAk2YgcBVgzMenTBQHLZnLOGLEXJi48MEzJO3Nr/hgvL1Cy6Y3J2YFTPhiBaLHzvh3UydIAai4IvKyDPS12HlH88TyeTDS3eauhiDM8xtxHvinwABmqLFzFTSOkfr1xrDUdkfaUk9fF/IjG8RskLaQXvUAUMVMD4rtckmYngxbgYJp5mSoYWOxUCTbeLSsg3tthIWqq1lqssfYJAMel74ZUadWq2g0nLVAQ7BLqJi+oiOpMxbpfEq3lDwVZrNgqQKQIYiWUMpDHaZET0tH8isp2SlAKcwh7z41o7BZEKa7gjTH/AKYuZuRiwMcqCKc1KgP+p9m0RSUyZt8UE7xGK6eWR1BZIOrVF9TOCIIkxyTBJ+rMYOeCnGmE9q/SFj4UTW8lQWA0JG4RNgLE6j525PPdo9oMwch3eIBY/WYyYWbgCLAcC8na3O5SowKwFTZmqOqkyZJMtESfc3vpBxVW7JBpuWdQWIhaYZlveRC7WYCDGCniyGBdn1iAYchypgMZA8QhiCIMRyPwwFQdtRdzBu1wNUGR8W+rb1g4ZZDsymaunvGYgEHwsApa2iQCbD5GdsXdo9n0QxnW31QUEUzpgCGZQIMk2E3vG2LzwLJbRqhdMcanMiZBEgn/AJEj2xXVfSiLNmIkbi2lt/U4sfIxREBjqGmVM3ktchdMANuDgQqpFBTtrK7nUCSvA6Wxg4tMfAOKpk2iQYHBmbW/hv5ScNMhkCVWpa4OgMNyWMMf4QCDtxfCzs/K/tBKlipmeSDcEqY2EfeOBJx0FN2bW9oI7tFWbUkj4YFi5UbXI8ji58UXHGSefzK0qYCSXfwAg3gGWc/xMZMzt5YU0aKhXqHxKDFvrMJO87D5CCcMO7Faslx4YBEeEE6muD9UFtvKOuCc7SplyEqQE8KwICyIYhdmqNcRYDzgnGa4Y1limlS1wHm4BMAyEEKqrMAXne1gYscH16io2uo0kCBTUWTkKFG5gG5+7kLO5lw5SiIVFOo3JZtOnxEdAdhuZG2CezuzlpDvcyPEbhAPEAxBBaB8RiY4uTYDGkaStj9gmnQFSmdTPTR4UAwGfwmFRBcXYyfLbFtFBSYmjSUO9lMjWTy2o8C1lA8XocQfMmoxQkjSLxACKekfEQDEHdjhPXzBXV3YghShIt3agSEHSQdwJMnzjNzTeBJKxhXamBYzUiGcywUASwAmWHW4m02nFVCvqC3nY7wAOPCIA9Cb4WZGk2mSTp3M3kEXFvbF76rKuoiQLDcDwiI4kG/WcNTaxZW2xlUzLD6wUc8HfeBJJ8vP5bXtdlIVZY+do+Ulj74rShSpCaniYzpnmNyBMmOpn0GLShkkmAfhQWY7fFOwgG5E7xtilJ92LHYv/aS4llK7HxC03j1Pl54ll0WzHf5fcRc83+WBKuYDrIKkmV1bhYiQFPN/w3wGDULHxHawcGLcxv5nicXl8kt0N6hf6pAnfVM+t98YcwyqSxsu5Nvl74jUpWBcADqSLG3J25tjS1VvcMCfVelv0MJOxWTo1lYbz5EdfOMSqZIm4jzkb+uI1WVbfALeX4c8YhSZyQEELtJuLdDN/u9cVfkETbLsGmBMQGkgqD0mYJ674o7mgpk6maIk354PA/pizMZorYSzk8DbmT09/wCWKqoATUwDkjUAALljAGqb2E26jDtAUtVKwzABZiFNh8vwwbTzSqmoAX6R63nkYCpSdhpJPwnr1sbf0xPMUmaAGgWFuQJHuZM+uHTE2N+/pLZlWdzJM3v/ADxmFubQs5KgadhLEWAjbV5Y3id3sIcUM7UqMqrRUNdQzlqgXgEndiTtA2HGLs9njQmnrRmIgsAVphp0wBqk+oOOVT6TvTI0j4/E1zAWCSLmAYsYiL+cmUu2qOYVtFOHQjWGUkqGEDxr9UEBfLFU5cmiajwMRmQ6cMdN2VVVYkgmNxcHfgTtvRQz5n92aauo0qAhkgwYEtuQ0gT73xW9OkpV9IkEsAhJEsIOodD6j05wLmvo73xADMKSwXVSA2ttmJYmVaGUTeVsDxSeSTeY+krydQm4kMgB8RgC4PF9/wAYxPsv6XpILUiwY6YUSQBMNAjw29cYOxloUlOfrywGrQbVDERaz+7aTtY8qe0u2HRQMrSWkp2YgPV8O8CNKWO4HviLzyTka1f2pWqMGRKRlwzkBCSCACz+K07xO+EjUXaQcwzVPhmjRLaPtGWKQdxN4k84Fy+daoygrrbbU/jJJPAMzcbHVttitqlWqzHvairqKotQ6bwxJdVAVTAPHxMo6kNXyAxzIy0s1WpVeDMGotgCV4Vxyeem2LaNTLd4jJQrMZ1XqqoBsCSungDV7YGy3ZKK1ZMwXDaQyBQrLOnV4zPUrIE3I5kYtSloem6VNTvaKYM02YBQNgdUGbdMQ8DYbk/2dY00STUY6orWCzuJCkiViAOnXB/7ZQJUCkw1QLNsAIEdAII9sVDKqvgH2AimJYRMwR1LTflfIYjlMuHqGAaYVlMMhBCIpOs8mAu/JjGUp9x2MaObyyKSFKs5OnckgQCZEwDIA9D0xrJmmoNQqkidALG7HeSRY+KZ6xgHtTMFV8MjxaUQAyQeFAU3EcngbkYhQyD96qq0aBLgS5BY3teXB8AHkvphbqVsr2QVShAKjUiiKZRRB1kfWIAHhHmdz6kLGzCVKqgsxJYCQJaWtyRst9XpbaJ/SXtdS5QFjpUJ4TtH/lggyw6tNzfbdl9H6BTTWrC+21w24QADYRLEDoDaYbyrY7rButQXLhqYN3aSY+BtxTUbuwmTxJPlpVPkQi6Qp1GTcjSkb6zcaryd/hMnYYaoxqAs2ubhQohr3JngneQCZB3IOA8+S3d01DaE0kLsIkSzki5BHIJkDcnEbcZYtwBnc2rBQsxYTHxtYSF4vsPIm02z9o8emmZYEAsfqgASTwDyT7DE81TQCUEFDoG/hLi55A4kjmF8sTfJqh0g+N+tiLAmRN2t/wAdt5OBySWAJtmUDllXU0Qz8hRaKYPwjidz81C/tTtAltA20ieN1BEwfT7/AFwXUMhb6UQgmFALlRJYzcxxtEnk4Cy3ZJqM1V3AW42Ox3AnwgBbyZA9cUqu2Ld2ROpS10lgFAYm/AAiARc/kL2ww7OqIsrREmLs5kKBbwjnrA63OAe/p1CgHw3KgDwkSA1pkkwLz/LBtKstGUVfCPhWZMk+fBJ+++HufAqLadOo5JqKRBlTqmRxIAt7YM7PyoBBJm89J9BFj54S1+0GIkkgWsIlpmZb2F+MWUc5AqeIzoC+G4BG+kGTYC5M/ndiGrlZJOk33I87RAvjdTMMANJWCGbbYSVAgb7D54DyOY1MCVIWCVvq1RzAiwMScbzKkMxGl/hQSIAAmSCLySByLzgu3ga4MzOZe5F4tHU36XjiSBvjXaPaTDQIsYBMwQeI8o0j2OFVHtADMwW5Ja1gqgkAE2NgABEbXxOvnu6gvpepHFmUk3vwInzP8N504dCQeubC+HxEnjcgdD0PUcfPGUcyNQLG3xeygsbi+ym/lhHnWVoKOVYqYUwIiDYARBne++CFqG9grGktwZBLqoMgHcajgbBsaL2lRAElTYXPnf7OMwrzWRpK5UoCQYJ1xtbbGYEk+wtzNaU0w9XUWM6hTge5mZ2NumGOUo5dTaqxLqVZVBCsNjNvb1wu7Grqp7vS7I/LNZYE6vhEDa8xYY62t2RTy6NUfUzERoBGpZ21QoKe51HqmCcmjSKTBstkqSqdfhQAKWZzydQFwPETwBI5gbX9o9v00UImqmLiaazUvvBWRSBETyeScIe0O1qIYU0LhRF0IGkm5QKRpsSRI3i+N0stlnJKEVH5JYI8gW2QAnCjFsbkliJVmKaEkq5iLySWBIO7TI3+eFOYp09SkrU8R+qA0AER4WOw62G++C+0crKEMzhreFxDHpDhgCdgPMbYBTNd3A7wG86ag0tfiSIPG8HFRglwZXYSuZUsnduzmdTQwUxvJQDVsTZSQFGL83mhUrM3drTQwQBMFiAZBYmTBNzuASY4pyz03a4FNpElpHpfdd7br54I7UkwBEgamXm4svzW8eeFLFIOwHmCZp003kA3n4/CAfLxavcYPy9cKSQCe6DMJH13LRYCbarf7RgHsOmXrrVOrQmkv01CREk+H4QfbicF9pMQlIAwZNUiYkjwUQY4LsD6HHPN3NR+fP5DuMa+YC5exM1Dp1E30iQTbrD7dV9cZ2fXFCi1j3tRe+PVaasoSQNiSRa8R8qs7VUGlTGySB/9sJL+gMiOWA6XCz2d1UqrlgAzRJEMVWGKyASRJXg84UY2vqyg6jM1KigMe8DLO5JDFB7Agz5AYZ5uv+zUCltRhSxkeLdyxNyFDAACSSSLFbVdn1/2ekHgyYVNX1XK3awMlUAi3xX4jCPtOu9SqilFYQVQsSIGozq0sLlpJO9zfaUo3LPH+hp0g/JZPUwamZPwoDYM9lUjlKY+JpuAOZsyeJ1lppqClIf+oQw1VI4DNF/9iiIMz7LyStSNXQyU/Ei6oINPVpdlBGqX/wBODMAuCbDAdTNSnealA2p6vi1jiREKuo2Uctczi2wSpA/anaGmoQwClhpIXZA0ALAIgxEkkceQxXmM8EVQ4C1GN5LMyqYgHzKmY4A8yBT2X2VVAavVgimSyiQweqby+kmQPCSD0FrzgzK92g76pSL1WGtO8l3JMxVKpAC7wsEk8xOBqsCV8h1LNPTpks51GCELkhJ2tuWIPtJ5NkWYq3OmS9TnTss6YuRAmwgG3kZxB8z3kl0CAHVUuwL8RqLEAsxA2EQd98Vdk0alesC02Muyg6QpBAWn1OrwgD2mDh7dq3Mb8DShQqFVpOGRZ8WpWkIDJgECxJ4mTAxHtFl0hGUpTBtTmXckz+8AG/8ADJg+mGOczgIKUvgpKAahNkIgBJnxtvJm0gDliirMusJT3a0k3gb2GxMEe3lbGnKWC8JBFFwZOnQu3WOQojynawwQtOmAWaRbg8EDxAe3POADUVYg6nXwgC6qCZgNFyIkmPTrikVy5LHSqLdzptAjksdRJgA8sRjaMK7GTdjBMumgOnjJA0hzpNpGqIiBsJBv6YqpU2CrrDU1BkgNGo9Bb4QADb79sC1KwdlJ0mxjTNhveSLReT9+D8hVZ3AImmRcG8BTBGo3VmJUbnngYvFCRfk6okkOdTlRHwhKUyqgbmdIJM3Am84X5/tB0RSoI+IkxaCSJtf6vrf0xa2WLvNMhh3gLC0gCbC2wm3oMApWaAW+BRDarkHfUTGwuIuJ9LqKoqy/LBVU6QdTKGg8LIOo9SVmB78iU7Vi7HUil2MmBEm/Nv7emCe871HZNnYCTqBO+8iwlhAnjpbA9KROimxYCZVdTdTp8gJMxbGiVCZU2Xck/VAAAYmARO9z6+xw0yQJKAsSs0pPEA3PuQt8Je5fV43bSTJafq8zexj9c4dvlxQCpqPgVy5b/aVFuIJb7sKXFWAuq6qpNST4jO8RPAE2xmGuVyDMgIqEA7CYt6YzC3e5IcmaWgVpIabPbxk+DVYKqnYmba446biZnLsENQvpmCQT45XVIn1k8HxbYX5uo1Kp4QqhmLFyQapCCPAdkS0SL+I3vjWSYhCutWDl2BVrEwkzPlqJN4IHpgapWuWXOVg2YzSO7OQQKa6pBkSSALHzYH2wKywpiW2Y2uBJuy8TIOKs3U7tRpEs9zI2i6iPImb7QJ2OBMnmWCuNXxC/UgFSAT639sdChixUdFk+3iJp1ZembAuJjyOGOcpZeoE1AX+AnbYwFbbaTpNjxscchQgpUkm4j04H8/uwVR7QNNEkE02lWB6Wjp+ovN8Nc0AbSyNSg4Uupp3K69iTIi/h9QD/AFLrV2JUurQDc8pPmLOhn/j5WxRRzfcjVqL0H2Zrwfsv19d49IBBBZwqHRVW4Rtil5UMInmxnfc2wpRtgF0MwaGrXLIVieYaLk82nBK0lpoazmRT0nT9sqrBEvtNR5PTSDxinInW4pVVBga1ZpjcllJ5AUEzzHmMU9qVQ6aVJgvpSRIYgwWIF5NRix3+CJiMcsoVIQL2pmnFNqjMNbC7AHaZJA48RS3l8qsrQaqcvREM0qGDGZLAVIPlDqpJ2CYr7Uk16dMaSpAVjJjuwLk9N2Py3wRT7wUK1QADWSoMxAMlyD5hot1A6YtYivcEPO1czr8AaVFQBLCSEDK9RhspYuWvtJtgns3LhtKsDrdWUuLgIoGuoAODEAQJgjm6rs+jqWjQpoSFJ1kCYujEmB9U6gJ6DnDzJo606rjSjse7UOwUJTT4QfMnxED+HGElWIlJmu1AKlQorKtOmB8LEaUUckWACzA5vtqOFydqipCiFSyUqYA1kyB8RiBsWbbcbg4I7hMsp7yorVSJdFIBYTrhizAQZk7b4Ep5JHq61pBnIUanqAqqEeI6UIACqYi0yIONYwS5+e47D+8VgWTT3SahTVQV1mAWYROtCSCTuSyrzhbUylWs6tILNywAgcFW2K73PtOGva/aDU0C5ekqhAAAukwCSQog/ZJYnkmeYC1e0cwVNSoCIiBEAsR4QYHEFpuLeeGq5CTB1yVVtNBCJkszEqZfSdwSYCCx6S/UYYZikqsMtTYrSpKTUrB96h8LeGSS31QBG8cE4v7IqOKJGrTmKqagzeLuadjPhFzpYVCDw1MckBJnO0T4KNOe7W4cwWqQIas++kHYDgTzfCll18+o1wTqVXIWkoC00ugg+BReRNi5g33kjoMKKmbCrVhCsJysbwiqoIkKOnMScbrPqpuoPxXnUVLNvuTAH8I/slp5ysiAaj4mm7HYSIji83HTGmnp2S2F5HNjxLHlBMgXF1J2JmL4bdo5oUkSk4uYdz0MakVwfsqVJXgsegwJ2chDGrUVu7QT44Gp/qgH4oLb72U4zIVQQ9XMeJFYeKoPirMSVUqPiQXdoPwgi2oA6UmxJF+W2NL/AM5/GRcNFmVJJNyYY320jg46PLDSDTSA4XWxFiGIULpP1fAzsSNjUM/DhH9HwVepWrDWaczB+Oo+y23DFutpHBtdmalRldAGL1CNbFohdRZg7Ewo2n5Ywms0IlRzxNQLSJH7wBn2LgaTAEWFzAidydzjeYqmrsfGt7EEXAk9N/wm+IU8mtJaYBAXVDMLl4ghUG3AkmByehHTS2u6rpgjeWvpGqbxhL2AHzQVQgLaiSxXSfAZ0i73XdeARffnFj1AVOhkAA2iY1kA6aniv4TJkA9dsTPZ+vQoYaAgIgRzrJH8Olp8onEs7QNHLhwVIWrCKSDUWVbxMmkBlGkQ3BLWvbVKygUVzSBIJfSdO4IqOY0hRpldN+TcDqMNK5Vqc1HEwoYze7TZuWiwNzF8JiHZQCSxg/ESfE27HpbwjfnDjLNskCGNptBQWN/JSP8AlidRrBDDMvlFKjXW0ttFtgYHrIAM+eNYS9otRaoxNNX2Gos0nSAo2Q8CMZgUFXIf9Sv6UINEwJ2nmNS2npiHZY8FH/6dX/8AMB+FsZjMUuF9fwEeBVWJhDz3ZPudRJwIB+6b0H/uGMxmNo/P7lG+z/gf2/HF9ByQgJJB1SDt9XjGYzDly/nYTOv/AMP0DGorAMocHSbiQGIMG0zfCl6rGmjEktDHUTedBvO84zGYiZT4H30VclXkk+Hk9dU/PAeXQd7RECBTaBx/qtjMZjDU5+eCewo7bYh0AMDunsNrU2j5Y7H6FU1fL5QOAwmYYTfvCJvjMZhy/RH55GuBytQhMzBIhBEHaWXbHN9rGc7BuApIB2BBaCOhED5DGYzCl/6R+/4DwczWcl6pJJJprJN/iWT8yST1nHV/R1yXZSSVGSRgJtqg+KOthfyxmMwT4f0/gFyct22Z7yb/AL6rv5bfLD7L1D3eTEmDWgibETRseu5xmMwnxH7/AOCTqe0FHd5kxe6zzp7x/DPTyxx3aCBaRgAWItawprA9BJ+eMxmM5fq+5o+GJOzlBcg3HeERxsowdqPf6fqgmF4EKTYbC98ZjMdPclC2tWZspSJYktWbUSSS0C2rrud+uN9ooBlMqIEFKzHzbvdOr10qBPQAcYzGY2j+Sjofo1ehlJv+9Y+6pV0/KBHSBiuqf/kVbku8nkxTBufUk+5xmMxxz/W/nkl8FnbLHvcwJspgDgAaLAcbn54ERRp24J/9mMxmBcL7fgiXJs1WCIQxB0IJnhlUEe4scb7QpgZYMAA3e7xfY8+wxvGYruUcn2w57wiTEC3G2OqyVJSpJUEhiQY2Oo7dMZjMa6v6EJ8CdqhBIBIE8HGYzGYtJUI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388" name="AutoShape 4" descr="data:image/jpeg;base64,/9j/4AAQSkZJRgABAQAAAQABAAD/2wCEAAkGBxQTEhUUExQWFBUUFxQVFBQXFBcVFRYYFBUXFxQXFxcYHCggGBwlHBUUITEhJSkrLi4uFx8zODMsNygtLisBCgoKDg0OFxAQGywkHCQsLCwsLCwsLCwsLCwsLCwsLCwsLCwsLCwsLCwsLCwsLCwsLCwsLCwsLCwsLCwsLCwsLP/AABEIALUBFgMBIgACEQEDEQH/xAAbAAACAwEBAQAAAAAAAAAAAAADBAACBQEGB//EAEEQAAEDAgMEBwYEBAYCAwEAAAEAAhEDIQQSMQVBUWETInGBkaGxBjJCUsHRFJLh8GJygvEVI0NTorKT4mNz0jP/xAAaAQEBAQEBAQEAAAAAAAAAAAABAAIDBAUG/8QAJREAAgICAQQCAgMAAAAAAAAAAAECERIhAxMxQVEEYRQiMkJx/9oADAMBAAIRAxEAPwDx0qxcTrdXdR71enhnfKfBfpT5AMK7QmjhHNuWxeLqNo79yLBgGtVw1EDFdrEmQQCIGogYrtaoCjWorUfDUMzgL34CT4LfHslUtBFzGnmucpxj3ZqMZPsZ2x6DqjwxrS7s3dvBfTtmbNyAWvELns3sdlBkAXPvHeStt0AL5nPz5Ol2Pfw8WK33Ea7YHE8d6w8bXI90b48d63sY+AvJ43GOLi0N5TuWOJWb5HRn7TD3PhjzJtl4la+ADqZAc6YGiJsXBfE+C7jHkma2Guuspr+JzjHyEfUDo0T9IgNWV0YZclZ21drhts3cFzXG5Okac1HbNp2KaATIgaryG1dt5iQ2dVmVsS4giTBOiWyL2cfAo7Z5eTnctItWxbnJR90xkXOjXpVI8zk2KFiNQpjeidGiU8MT2KbGJHYiNEFxJT7cMAr5RwWNI3bZkGjyQ3MK1XC6E9i2mZozHUyhli0nU0N1FNgZxYqFi0TRQzSTZUZ5pqppJ/owqkBViJdComHKJsibNoyZPevS03MgWmF5YVCLCydo7QcAuM4OWzvGaQxtSoCSANNyzg2BfuUfULjJXQFuKpHKUrZwhWY1Hw+GLjA8dyPUwmXfKckZp9xUglP7O2cah4fZFwWz8+m7eU5Qwrm3BusSn4RqML2+x6P2X2WxgJIGaTffG663nkCIXndmVHAX3rZbJC+dyW5Wz38dKNI1MPiLIj6whYtKqS7KNVqUcNxuuLjXc6Ji+IJI5LOfhwXaSdFsVrdizcdj2gWgLcL8GZV5BOxHRNM2AWbQ25czA4JLH4wukTMrNyL1w4U1s8k+Zp6HdqbTNR1rAeazHCUYMVsi7xSiqRwlJydsWyKZEz0agYtWZFxSV24fijgKQEWILo2hQu4IoA4LuaNAEWIs5yoXJh5QyEgAKoUYtVCxIAXIZKO5irkSQuVRwKZLFRzU2Qo4KhamnMVCxaAULVEw5iihEQ1EZTlXaxGa1ViDDERjERrEZjUWAZhDWwJnhoqOMlWYFcMWDTZoGt7rWWtf6otOteNZ03JSiDuHJGFEzf8AsubijopM1MHigxxkclrNxpcQAABbwWPh6LMt7lEp4oMNgV55QTejup13PUB7abdQO1VdtMAXXlMRjHv1KEXE6krK+P7J/I9GxtDaoNgsarUJ7F0MVgxd4wUexwnyOQtkU6NNdGu9Gt2c6FejXejTXRrvRqsqFcimRNdGp0aLKhXo1zo030anRqsqFAxVLE70aqaSrKhPo1w0gnOiUFMJsqETTVDTT72jghmmnIqETTVTTT3RKpphOQUIOpobqa0XMCGWJsqM801U0k64Ibk2VCRpLqYcFE2BnimiNYjCmiNpqsaBNYitporaaK2ms2VAm007g8FnOsKjWJim4jRYk34Nxq9mvhcFTYJ1KVxDATpA7pKXa93Eq4C44u7bOznGqSHqJYG21SlVgmygarimlKjEpJqqBNpq4pozaaIGLWRihcU1cU0wKauKazkNC3RroppnIuimiyoW6Nd6NNdGu9GrIqFejXOjTnRrnRqsaEzTULE30a5kVkVCmRcNNNmmq9GrIKFTTVTTTnRqwoDepyoVGzOLFGUC4gASToAtihSY0yRPbuRzjwLtjhpfuWHy+kdFw+2ZGJ2cWDrEA7gL9qRLVrYrNUMwVVuBPYtRnrZmUN/qZBplUdQPBbpwfEobsK1b6hnpswXUUI01uOww4gdyG6g3eZT1AwMM01FsODBuUWsyw+zEbTRW0k42izifBEbQb83krMsWKNporaSabRHEeauKPMLORYiwporaaYbRRG0UZDiLtporWI7aSI2ks5DQBtNEbTR200QU1nIcQDaauKaYbTRG00ZDiLCmrimmRTVhTWcixFhTXRTTPRqwpoyHEWFNdFNM5F0MRkOIr0amRM5FMisixFCxc6NN5FMisixFOjXDTTfRrmROQYiZpqBiadTXOjVkVCvRcvFdydiYLFXo1WTAlxQnOPFMlioWFNlsVcChlpTZpnihuYtJhQm5qC9iedSVDRWlIKM51NRP9DyUTmWJ5lu2sP8A7n/F32TTNqUP91nivm/TldGJ7V8/8vk9I9f48D6fS2hRP+qz8wHqn6JDhIII4gyPJfIRiioHvBz0qjqNT5mPIn+ZuhWo/Lf9kT+OvDPsjWIrWL5ZhPbDaVOA5lOuPmyw49uUgeS9bsv2sqvaC/DFh3y8DwF1260X5OfRkeraxFaxeSxnt/h6Zy5KhdpENF+ElyXd7ePd7lKk2b9eq4ujdLWs+qHyIumz3IYiNYvnrvaTFPMiuxg+VlGR4vdKPQ2ziAZdiHvjdlpgeDW371zfOjS4mfQaVAnQSrGnBjevHN9sMS0fC8cCA1++wItG73Se1EwHtnh3k/iOkwxGhqXpujWHsEWtrGoTGeQyhR691OF17I59iUwO0aFQTTq03DiHtP1TP4qn87fEfdWypF8imRDGPpfOPEK/4un87R2uCthSLhimVVdi6Y+Nvip+KZ8zfzBWxotlXMqo7G0xq9v5gg1NqUh8U9gKthSGS1TKsit7UYdupPYGyT3BIP8AbVhMU6NR/bDB538k0w0emyqpavJM9r6rzDaTG66uL9OzKsnaPtDXdM1BFxDJYPIyqio91XxdNphz2g8C4T4IbdoUT/qM/MB6r5m3aBG4HxQMTtgjcOXEdi1QWj6wysw6OaexwKqazPnb+YL4/wD428mAAP6SiUsTVdvJ7G/uO9TVF3Pr4bNxfmgPrsGr2/mC+WPdWAILnNGnvBrTx01SFSkHak1NLCYPHrGL9irXllR9OxntDhafvVmTwac7vBklZ7vbPC8X/wDjI9V4X/Dm7mhvLO8+QIQMTg2MAhwm8/pIJGnFWcRwZ7ev7b4cfDUJ5Nb/APpKVvb2l8NKoe0tb6SvM0NnS3NrGoJ07lV+HpgXbB4z6TYI6iHA1MV7d1Xf/wA6dNg/iJefKFFkChT1mnyDp0+t5UTmOB5wSdSYV20hvJUFFXFJfPbO4SkG8AmGVBIA1P8AdLMpxJ4ropGQeE+aNEaOHr8+9OnaDg2JPDVYQpOGhsVdtJ3b3pio+xsS24Xh2eBoDPqqUKxdca7iFpVKLy3LlPK89xBO9AZso7hln4Tp3R3rrkq7gSj7QvZq0PA1vld4/om6W2RX6udtFsjqmb98QfFZtfZZGlzpwP8AZUpbIO8a6iFq4mT1VLB1QAWuLxE5XtgDk0/dLOqEviMr8wDmOy5Xi0kXgxGonRZeDZiaEdG+QNGOuwdgOndCbbtusHB1Wg1x0lpcNN8QVKS8FRqu2c5pzUcrXfI4dV3IO1Z6di09lbQrAHO0NA3OdHkAQBzlY9H2mpuMFjmnhmb6Tm8k2za1rWnQOzNnkQ4D6o6suwuCZ6mnjCWfDmI4SJ7rxzUw21DEPpQd+VzY8yCsTCY1pkNEOAJgCHGBoJ17krgts1qjg2phnibF9wOVngcOK3Gc67g4RPW1MaNGtntJA8QCl6uIqZTAbm3Tmyjtv5oWFw7CzNmfmOjHfCZvM38yuvsLtmAIgEnWN3ihcsh6aAurViLvpsH8IJ7zmNkToXGM1TOZuA0C3ZMFCbXD+s1ribSHB7e6HAHvRGCbBj2xEQLT4KfM/IdNAMXSNPfFM6vAl0zo4bhpcCFY4QkDLUaG8rkjm7emX4dwnrE/0iJ+qodmNc2arwIkyWAaCTqDzV1UGAtUwzmtysIEzmcSC49g3bxqsGrVcD7sc3W8ltPweGaXNLnFzfe646sgkG0cPRM0sJRGUBmYkFzSeuTESRIPzDSyuskYfG2eWy59XOdyY2R4NVm4cjSk7vYfsvY9GBqMvIz9Ahho5b98zzssy+SS4DybXgWLJP8AE7KO5qZHSuFhlHBrCBH8z4HhK9HTZEloDSdSGx5iFMnM38fGVzfyYnRcLPLUtk1XyTFvmdJ7g0fuFq4HZzWCQ/rRczfmBwTrsMLme+R9ku9lPffx/RZfyEK4qEMbiAD1nAXEmBfsjXtWbULSS4tc8xAAljeUkwSeUQtmoylmzZASNCWyR5rrsRGgjuAV+SvCHp+2edOJqv8AhdA+FjDb+qPRcZg650pwfmdY+ZlblXFniln1zxR+Q34DBeWIMwFQ++4/mbH1UTJef2F1XXkWMTzQj9yrNb2Lj3tZDc3SuGuQF9+bpA8yu06pPwET/KD6mFNGqCtbzV2tQXUv/stuaWmfEIpdUiG0HHg5zmCe2D9FlkGa1Ga0fuEsKWI/2afe/wCzZUw9PEH3m0I453D6LL/0aNCmP3ojAKjMKBd2Xu/urimz5gDyv5SsWhphmxxRG5UvSob8xO/3J9SQjHBtOrnHuDfQKdexov1BrA7VHVKY+Ievoqs2bR+Unf7x+hRmYSg3RsHl+5RlH7KgB6F9i1r/AOgH/tCLRw9EWZSy/wAp6P8A6uTLG0uBntKux9Hg4d7h6FHUQ0UggdWRwzVi7/u1ybpVan+4wcQb+keirT6Cf7/dF/yARoJ0/cofIioL+IfuczxPpH1V2YmpqSyTNgR9byuMpU+Q7l00mjR3/H9VKZBPx7gLieyHHyBUq4wm0O7jljxIQWs/+T/iPuumifnB7kZFsHQpGXZ6j3A+714I8FbEYFrgQQ9zSIg1DB+vG3NRlKJh3r5KznO+bzA+qHySHRSlslgHuUxN7tznxcmaTWt+KY3bh2Dcl3E8fP6oYE/3k+i5uT8lYzVrtJnXzKEcUdwKGTHwrnSHhCMiJUrvO4LmZ0XIVDUO4eqjnGBYb944/oE2RV996GWgfv7rpfyQ3HknIGizgP3+iC88lKgmxH78UI0R8vklSQYs68jkgvf2BdNPkqOby9VrJFgVLx2qIVRh4H0UWsjOJ5nD0i33RHj90/TqO+K3eR9VenhhMZnOG4ZjPKQEQNYHFubrNNxmMg66Ars3YpUca8bz9e1FaAePh/6rraLeA87JmnSaNwXNsitLCtO897f0TdPDc7fyqzGtFiADAIaWuLjOkQDHG6vSrt4HwKy7NJE/DjfHgrUcO3+Edkz5Lv4hkWEmdL+pKI2uyYsdL31O7tWf2HRPwTTrHmoNmM1LR5o4qjl484V3VAIAgEiZMARfS8nw3rP7DSAswDN0jvKuNnN5+P3RekvZ2vASoxpJnpHb7FjY9LKtlSAv2QDo97ewj6hWdsn+N3iPsmmVQNXTyhsacQEVtUc/JZtlijNdsafif+eFBsj+J/5/0WiKkajwFu66uaoAm8zpb7qTLFGcNnR8bpt8X/quuwzh/qEf1D7LRbU/dl3p4/sqyxM0MdoXk9zSPouGgN7z/wCMfQrQ14Dujvsrm/Adm/xToMWZrKYn3/GmR9UWAPjH5D9046mOJJ8PNVdTE6DvI+qnEcWA6vzj8vLtXDUZ848D3b+SI2mDo0+AA9UOpQGkHu/TRWAOzjiD8QPihmieX5nD6KPoRvPYZ+yH0btcx8OKumgt+i7aPAGQYs83gCQmGOBA38OuePNJFh+9j3lQUyPlvft4lT40zSl9DhJ4R++So5nI9wclyDFsvZPPtXC943eaOmOQyTHL+ghBqR8x9EB2IO+VDjLa+ISoNA5IjnjdKXe881d+IbvA8AEu9zTxHYStJMy2R1Xn5hcQi4cVFqgswnUSWlu6ZIk37RKY2Pso1KrKcNGaeBMAF1ucDzXkKeLqDR7h3p/B7TqsgirlcNLX7ZGmq9jg0GjUwWLdmNMtyvZ7zREWMGI1TbXVQYlw3/w+BEJShQc92Ymk4i4flInS8gytWg20kAm4AlzR3km9xwXOTp6FJCzaRBDszyQIBLyTA0Em8CdEejRbuEeP3XTYe6BBgAG1ze50XQ8AQQZ3AQLgX/usPY0GaQOWt5P3XaT2j4ie0k7uKCKrBq4m+kj0A4+i67FUue7UakDcDuWaKh2lVBOoPn2IrWsa+JaXA2aet5cJWcxrHGJGWJNh3WKJTw7fm1Oh3RwjQLNBseZVhx/zJvMkgRPCOCLTxDRbOzjqBPn2bllhrz7jh2hro7BeNd6IHVRq8TMaNsNJMyiitmyMUO224yeSq3GDeCO4jcs6pin7ryQJghvO+/jZSnVqj3i2TprpfnyRiORrNxk8RxV/xnMHlvuLLKp42Bcb9YH7/uitxjXa21nqn6BZoVJGo3Ent8vouDEJJtQfNY8jfuJVj387Du8FUhsa/Fnku/ixF+O5Knf1t2k/uEIVBESYMGNPLvPmrEtj/wCKbx4+KsXzoZ8PJZ2XnqAI3WXWzYAT+isSseLuZBHDXyVTXqCYe6Od/UpLpHaG0wBx7iZCu2ue0xwn07k9gCOxrhq0yNDqD2XQ6WMJ1AsJgiB2SN6oKmvXiN99/cqdODaT9LcJTYb9jIxJ1yjdx36eh8E9RNMiXHLfdutzFu/ksggFpBAmR1rtO+0iJ1S9Wv0cZnNy7ySJ5ADU9k2W0yyZ6J9NkWf2HXfMyOwJethWgTnaTzafU7155mJaSRnDoMgTmcLbgZTBzC+Z3/HsjSwt5pv6DI0K1Fvw5ToLW174StUxFigvxTgYAa4CLai1tR2INTH6SIGsDt8lDaLkE8PEJd7I1gfvzVjtAHXzQX15WkGjrmMO8+Bj1UQelE6eq6nZHz0rkqFSLL2mS9N5GhI7Cr/jKg+N35il1YvJFyqiG2bSqD4yY43XocF7ZhrQ2phKNWBGYl7HEcyDE9gC8iuhGKI3G7WJkAMZJIiOdsxm8cVatjMwaC5ssiwIAiOIF/RYtGpBBgOAIOV12mNxjcUbG401HZiALARJcBGkFxJjlKzgvBWbbHECQXAggxnBFzw5SdE7UxdUEkHW5lo0sNbfuF53Z+0eiIdkYS0giWg3GhPHQeCY/Hs3zB+ENAi868Neaw+NjZ6vDbQflGce8YbDNSNYuee4JvC7QLrZQADBcZjhC8nW2m3/ACwyq8gA5i5t2mCBFzOq18BjWlkSCG6OJDRLj1iTFtxXGXF9CmbFTa4cOjznLIIBloJNwQECrj6TSCSZ3gueR3iVn1q7w49djrENItbW3V4HXhKL/h9TIXOcMluubtBd7ugjuMnVGCE02VxNxv1AdEESNe0Kr8a0EwHkNi7Wki9pO66BhW5S4Pr5hcuIIEXEkQZG8fdSgWEANql0CxMa2O+JbfyWcCH2Y1uR0Zj1pgtFybagSAB3XQ8G7OZLgDOmYkd8xwQMRhBng1csbxAkmJs6R5bwu/iqTeqXZQCJkEXBgaRF04oR+q6BA11kCZHf3Kpee/jG8f2QRUp2Bc4D551B7yDZBo7UE5C3QnrAFoJtqYvqEdMtDriQLyN0+kXCgrC9+enhp90j/iYtDZ7jEcZPcq/jmmYEcd/C+nNGDE0Xv3b+E34nXxUcwgdXNoJtF57bpbDuEjLJJtJs6Du05gIopjWS46+86BoYvB8LIxYbLtaCL24b44rpDNJieRMEa8Ne39F6mXLYkaxFzxGp5qjqtoBI3wRBjx7d+5QExmKfo2C7K4tJAgkbpJ5rx+Kx1d0tqWubZGxY8SJhemOId8TSOAiZjU28fBZuONJ1ng55dcBwdMkjLOu6/JdoUvBl0A2P0lMS2CyZMiN0Wdwhenw1XOxzmPBNsrQQ5zrnP1RBjmJ3WWHs2qacZHBwmS2pDZ5Eg3434LZ2fVBJDMPlzfC1o1HBrCeaZV3NRFatSTcRpxF/BCNZp3gnSAZNrXWq6pTNp922k5Y1AFyP1QPwlMggRfhafNc6Jwfhma48UGoJveB293YmcVgspscoF4Lb+In6IDmkDQHgQZPgCmjLTQtU/Y7l1DqSdRHd46qLdBZ5ArkqKL1EQqBRRREK4ooojq65dUSR0DUqsqKJYHYXQV1RZENTxbwRlcWkCBFt0blqbP2i9zXUySZiSSTMkCCN4UURJIh4Ug2nUtbrGAXgWmx619AtqjhmvpBjgLPa1pGYZSW5iQJ5AfVcUXKjSOAOoYV1bNnMjKxw6ok1Ad8/BPfyV9hUhinilZjXTmkZ8xDTfdvAN5UUQ1qx8jmCw+YsEgB5LS3KMnxXLbA6HxSGym9RxADcxe0gSG9R4EloIB9/TkooitEu47R2S4hx6QdSJAZAdL4A96w5eiLT2O1zGkHLHAbnEWhRRYkzVGe+u7MWSIMQQLgdaRcmRYRvHFWdjC6ZnrMGa9nA2AcIvAHkOCiiQH3V81MGAMoaeMyYAvwCXxgOYtkjKGmbc+Kii5iVNMwRmIDALACCXEC9kq5wLshE6ybceEKKLdBQEYcAjfIdryk/RGYf8sG4EGwMbl1RQNAOmzGCBpMxfTir4c9aASJGsz6qKKiCCYx5Y4NN+enPS/CFepDQCQDmbPMXjs3cN64otGiUSDeFFFFGj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390" name="AutoShape 6" descr="data:image/jpeg;base64,/9j/4AAQSkZJRgABAQAAAQABAAD/2wCEAAkGBxQTEhQUExQVFhUWFxoYGBYYGBgXGBgZHRYXGBcXGBgYHSggGBolGxQYITEiJikrLi4uGCAzODMsNygtLisBCgoKDg0OGhAQGiwkHCQsLCwsLCwsLCwsLCwsLCwsLCwsLCwsLCwsLCwsLCwsLCwsLCwsLCwsLCwsLCwsLDcrLP/AABEIAI0BZQMBIgACEQEDEQH/xAAbAAACAwEBAQAAAAAAAAAAAAADBAABAgUGB//EADsQAAEDAgQDBgQGAQMEAwAAAAEAAhEDIRIxQVEEYXETIoGRofAFscHRBhQyQuHxUhUjcjOSwtIWU2L/xAAaAQEBAQEAAwAAAAAAAAAAAAAAAQIDBAUG/8QAJxEBAAICAQIGAgMBAAAAAAAAAAERAhJRAyEEExQxQWEiUkKBoTL/2gAMAwEAAhEDEQA/APXYVMKNgUwr6DZ6KgcKmFGhSUsoHApgRSqhLA8CrCiwpCtgWFTCi4VUJYHCrCi4VISwLCphRcKmFLAsKmFFwqYUsCwqQiYVMKWB4VWFFwqYUsCwqYUXCphSwPCqwosKYUtQsKmFGwqsKWBQphRcK0GJZQGFTCmAzorwdFNl1LYVMKYIUumyUXwq8KPgKsUimy0XwK+zTBolV2KmxrIHZqsKZ7Dmp2KbwayWwqsKb7BZ7FN4NZL4VMKZ7FQU03g1kthV4E12KrsU3g0ktgUTWBRN11XCmFHLQs4Vz2XUGFMKYwqYAmxoXhTCmICogJsal8KmFMeCkpsmpfCphRyqhXYoHCphRoUtsmxQIar7Mo4I2UD+Sm0rrAHZnZQUTsme1KrtSptK64g/lzsr/LO2WzUO6mM7peRWLI4U8lDwxWsR3VYjuUvJaxY/LlQcOVvErDkuUrFkcN0W20Qsl55qsRU/Jr8RuyU7BBxHmoXKVPK7RwP2QVCm3dAUSp5No4HhqycKEhvrsAkuAHMhKr5NvoxDVJbsua74vQGdRucZysj43R/zHqs+Zh+3+rWXDqwFC0JGl8SpuyqN+XzXL+JfiZlMgMa6qSYOEG3OYg/0pPUwiL2WMcp7U77o2WQFwqf4ppktBZVEi/dsOSIPxPw9+88Ru036fzCR1+n+0E9PPh2wOauRuvN8H+LKTycTXsjImDP/AGkwm6f4g4c/vPix9+lrpHW6c/yNM4+HaDgoSFzh8VoW/wB1l+Y9hZHxihJHaNEak20yO11rfDlmsuDXG8XTpMdUqOhrRJMTGmixwHxOhWBNKoHRnGYtNwvI/j7jGVqDGUagLseKGiZGEjvH9ovPgk/wVQp0XvfVIY5rQB32kHQkNbe8ZFcp6351E9nSOn+F/L6NiapjakeH+IU3/pe02nP5jQ8krxXx/h6b8DqgxZECTE5SRlmu22NXbn+XDs9o3ZRAY4ESII3F1FqoTaTSpeI4f8Z1Il7GXFheZ53sjs/F9SRNJuHeTJ6BeH6zpcu0+Hzh6+FIXhmfjd5fBayMoAMzoSfD1TlD8XkEY2A5zhmeUCFY8X0+U9Pnw9bhUheS4v8AFhcWdngbcE4nSSJygC0hX8W/ElWB2IY0zcuOKRGQtbdJ8X04+Vjw2fD1cKQvn1b8S8Q5rQXYYNyCGk7REk9AtcP+JeJaQ2Wm8mQXSDz93Pgseu6dtelze/wqQvF1fxdUJhuDwz+aR/8AmNYudTluKLQJjmdB0lX1vT+09Lm+hQqhfP3fiTiH6uAmxAFzF8Q6jIIbPiVYwO1dIETJiRcyAVJ8djw1HhMuX0SFIXzA/FK+OKlR3USCSdgD+mNSrrfFjTOEPfJtYmY35rPr44X0c8vpphYfWaM3AeK+VHizAGJ4Y2TOMudN4JGuaw2vdwJPdAMkzf8A4781J8fxivo/t9Sdx9IEA1GSchIvurdx1IGDUYDEwXAL5LT4ol5c1pJgCfqZ0voEerSDGuMvec735Z6DkNlPXZcL6OOX0+p8Uotiajb5Cbqj8WoyR2jZGd18r4LiMZLWkOLczHTfnqjP4k03FoABMR/7OOl1J8dlfsvpMeX0r/WuH/8AtalXfijhwSC4+RMrxXDNEtbjaXi5ESD/AJX1RHcNFyGmxyGEk6ReAuc+Pz4WPCYvX1/xPSEYA95JyAjTO65nE/jZtwxgkbnEJ8I56rxH5stfhgtMm22VpQzXBIsA68kCD4+9VnLxfVn2lY8PhD1p/GVSbkNnJpbt16rVT8S1rf7gvlDWx8l4ni65EE6ZQiUvitUwWg4RbI+JO64z1erMf9S35eHD2T/jPECP9w3/APzJ62GSp3xXiiY7Tu+R53wriUeLc6/r80IfECSQDMWMQp5nU/aWvLx4eg/NVHf9So4m8QT7lLNoNGsjaxK5B+IgGC4yjsLnCRMclibn3lqMYPVAyMvkhiIiXGefygJaHbHyO6xVOESdFOy1B5jg3KdzcmfNEdWBzHquZSeXNmCESDzVso2945jxQiwHO49c90pUrhti5EpmbiUsMjBbun1t4jJbIbo0+Z+a5zuJAMSsu44gTYBSUE7V7Xy4NDf+QJR+J42mwS4iDlOS87x/EvaJ/XJubwFz6hqVrYgQNJgA79VuMbHTPxNpuDqYuVKfHaSTJzzmUlw/wt8RjAHSSmKXBiR3nTMza/L5LU0j0XB1GYYDjeDn6dUy+o2YgZX5BePHaDL5+IK6NNzjmRpyg7rEwPSsrkCGucBsCQouI3iHgWBPMR91E2y5KjgQMnutaXPBs4mSPuEXiOHeSJOEgHuyJ8kQOpnvMaQXTJBjLK6umTUcZpwWAYXzcibjrZYuJ7r2kDAHCGuLQDfmtcK844aXQG5mACZ0tmmOLDabZMMBNwLyj8O91RgcMIvYkaJtSudxPD0wQAP087jUfXzQeLquJnSP0gXGkk5Errv+EFwPe0uQMtraJd/wQHOo4iMgQB5BN/tHPc18jvyIyA72WpVfnCMrNNi53lZOH4aynfG5vPF6LFLgqbpcHHxnLZNoCNRtjgLS7V17iZA2CWa4h2dxYwDM65dc10zwbTIFhuJlZf8ADiBIcT536rW0QBcIRTb3muaCZjPz5oVCoT+l4ptJs0Zk3k3z0XR4fhCWnFl0LoK5vEUnzoAN5HkIUjKyzNOo5klwa4wBiF3Hw1sqrVHkkEiD+6CCLaAZquGIJIIPMjPw2TdPhB+kuIbEADPzzS6UoygQyzmxMnMR/NljE2zg6MIjGc3ToREldHiKVITLZnOTqLZLfZ0y2W02jmRMdJmTf1TYcwBwaSHiMySIg9BmUt+ZYQG/rDbSf4XpncPTLQHMachds+aFV4SmxstpAnZoHqp5g4lFrqbcVMCZ1AGEHSNVsONTDiknXISeYharPe636BOUAeo5JjhuGBjEQPHP+FZyQB/CcRc4QdvfRP8AwoVBaoyBuTlGWqp3FmSBeMhElEp1HBveF+mQ6LE38qr4qGkE4qYO5EnzXL4WmH63Pu669Ko39wb11+S3WAIhpDRy+0JE12QDhgwDDaZ8UxUaIsB1ELlflmsJ70nf0i6arUhhgPIm9+nySfcbBY1sOMjYx5WSVQ0wZawTvJ1zQa3BAd91S2REGfA7IFGqDGEOMZ6a6krY6XC8LSfm0F09OiLU4ptPuttp7lYdwTLG4MTYlK1vhIJntCD0lZibnuNf6kZkuPgfAAp2jxGIXgpfheBpgXkxvI8bI/Zg5CJ1yjxSa+AyDzt1QhWs7OBvIVUmlsYr+Nh5pRwe51z3SbXBOSgw6ix5/SHO/wAiT9VKnCvjCHAdBdDrcKRJxRuM/G3yQWW75qHYCCtxKCM4Ekkz1K3QoNZOI4hGX9KqfFh0gZLDg6bNJEeBV7/KmKtYAQxo3gJaoC7JrctgPRZBcLz0An1R6Ic684eR1+ynsgNHhHA3M73H1Wq9LCSQBEbySfBOClIk+YIWWSDpEWvf5KXMqQxExDbnPT0VYxJDsxnzTPFtfY2jlf56LmvAxQXeEfNbx7obFQbhRWazQBlfLVRS1pdb4laGiTrA67dExw3HvDQQCUw/haxGEttYxYRFhEZIVT4TUfE4gRqD5LFY8s6urw9aWy5szlqmw22XpCU4HgyzMnIASU+uUz3Uu8dJPqg1qgYBjMGMvsm3UWkyRdR1EHQK2pMS5stHmElX4Oo4RjAHILrVKBNptrGqg4YRE5+BVjIcGh8KLbF5I5kpmtScR3XiAMz7yTvYOa60YeZul6vFCYMTMcohauxXCcP3bOmcyEalTAkSHdY+iCeJp3FpA5+JQ3VNoF/25bp7hus3umBpkEP8i1xkzPI8kCnxNs50zPW/kUSgQLgEG6tK0/g2jISeZJUpNIjE6No+tk21k3Uew7ErNpbGNK8TVI1jn9k6WWk26oJcMUm9tvqlwtuK/wCH1CZa4Rnnc+5RSMLe8R0Bv6LsinaQFmnTzxNb4K7Dh8DxNxa85J7i6pwuJOH1zXRFFoyEeAStf4axxuCRzP0Ta5RxGca0SJlGZiN4je/qus34TSGTUWnwzZySco+ApwnB2xETqNVR4bE+55wNLLpFvJBbw5xS2ANdypEgVLh8Ox6rmVXw/CS2Tt1yXfezdC/LNzwid4SJ5HIqPef0NPX+/dlmnSfiEg7k6LtimoGJsEgxzRlOttOS55rVZjC4DcrvALBqNBwyJOk393SMgpiJaMp5j1zSlPhHNM2Izm/yhdktCrshClhLA0S4gz1lKVuNaSAGz1HmuwaY2WTSbnCWODxIINgL6gRK23iCRhuPC67D6LTmLrkcdxLWPMWO/Pn6LUTYHw7CybOz1GvVNCq42c2BqTlBSTuN1Djl8/6WBxwcYN8ryL+5WqlHUq0e73RbKAUEiBcEHbNM8JUgCxiCZRmcS02DgSsXKk2UQ4SQRyyW+wZhEgQicRw9RwgOEFA4fhnsk1CMPVWwPiKgbAbHkY8LK0yyqzw0UVLPj4myMzyRRxrdcjqk6vC0/HOdRB05ozuGyvaMvBYnVKN9vsp2nJZa0Cb+4/pYfxA6n3KxtAL2irtUrUqDLU6e+hUfVAnpfz+6XAc7XosiuUt2gMjyWgAfeyXAJUrO5XXGq/CXE3fzA0XRbU0PhzB29fJFe0WMnn19grW0QtOJS+Flve/URp9VitwFU3gRrfPl73Xea0HMx19FosA3y9lXccejwDhnAk3+n0T9GhhOc+vPJbY+en1z+3mjOMHwIUnIa7YbK3VgNECNdM99Nlp9Qaxbfl8sinYE7UbKYhshtcM/oqbVgkeHz+yXBQgeFO0CA1wN/DlzRTEfZLgaxDZZdVAQu10Cw7h2kyeibQgz+IaNR/aw9zrRELJpNA5HSbLVOqLwRCm0FKNZ/wDj4IzHjWZWKdWQTotF4zn3Ku0Ktzx9VkuBQ3VtvmrBKm2IsuaFeJvuVmAYk+/6W2uHyV3xFBrc91C1s6T0VNePNXVqgT71CTlAp1RsxPgtOtJSgqsmYBy81jiGF2HCe7iBIGo5+KRlEyGqLpnPoVp2aE2wuQSBe/hKB2skReffnZTKY+Ay5jSJiVg8FTObRKtote3j9lHEeX3V2hC7/g9GT3c+fost+D0c8PQ3RqdSRb37lEbUtnsruNtpNFosss4djbhoCs1Bv79hCrVpgCOfvxS4BKvEtaCXEALl1fiYcHAXnKfXNdKsGHMAn+kuzhGPkxb378FYyxAOAcCCcIJ9wqXRpUGiwIHX+FSbQUaFOTYxbLxH8LL6cwb7+U+VrI1NjgMQh382z95KwfPa329ysU66gv4bK/8AU+/NaZwljf3yW6m85ZZTGvW+itlcOmddMlNfldYDfw95mPHwy8FT+Fv4g6jfzW+0EiLgaKnOmMiInUHxtaympUJ2Ivlz96LL6JO3NW2uB0jKZ9Ct1nagSfNaomAuwsCI8fT5BTsSZmNMtVjthsQAb2K0wawL2tttzTWEqE7ORIFpPkDbw+606nNhtqhyY1gXIgnyjoVphdEi3hmpOJSdjpMSPP3HotNaTtJPS0f0hu71xEEWtMbys08Z/cwjW0W8VZwKGbTj1ClSgDvM+sEfUrLJ/cdYEXHI/NVVxCb6cvD5qRiU32fhdUyn0m9tff3WWPyLjznTmN5VGN48s+euht0SMVprso0sTl5rPZ7Gx9NEPGZxF1rQ2OW87pik4EAtGm2uZ1ScZiTXuCKGeevRaNGcjbQbK+0iSNfPxV1Hicv5/lKSoYfQvKttEZDaPe6tj9QZixA/lUapn91uWXilLUIGd2OUX00sPBZPDWMnOfObKxigRGsT65LIdPecRORjSdkpKL0eHuJPjujYxcA3A9+qupSxNIki89B42KC3hWgzJn+84G6TUx2SYZAqAkgYhGi1Ua936bRa+WaKKgAjb1G/RStxAEa3N+SusLQbWumCPGwOwHoraybf3pHyVU2AwdDGV5HuFXaH9uEiY8umqs4lCfl8rSBCw/h3AQ3ukZCDvotkCN95MakaZLLKgHTYmTzHqtVHCz7E+wqXkyehjNEqHCNRHI76I7niRGV8tNPNSpUEXidLRZKhIguKxfEXHJGo0bm8zeLeUrLXg3tHP0CNMajx+fNJxxWguwtA2y/nmsP4YxrOcSidqCRpfr7CI8xcZZTv1ViIhCLuHkx3hztblK27ghmCZy++qYbTMH5H+FirSfAjDlNjcHI6Wy+StQhVvBvDpxyM4tPzumyHRDQAAYu4fzF1YZhzj7dN1G5nvc+gy1PNKhaK8TQqkiMIsLyb+iifa5oFzmonbgph3GaBwGeXlPJX+cMzInx+y6f5e0uZRblmAesxA196DfRpwSG0jywiDzBmRmrMQsyUqfEmxJuToJ2t0VVOJGZ/nNNjhxE/7YgZYZMg763VRTdDQGTaxbvkefWVC5Jfm+9fLfTyRBWzuI3A+vkmX8ES2cLWO5G2Z6yFv8rDRiwSd2iByM2GqawnciOIaDLo5T7ujfnW/tvf6+q2/hbA4aMXH6Z1zvY7wt8Nw1J1yGTsGgWyE9QZSYhbKPrAk+9f5UbWGpiBvf8ApOUqFIG+AnRndbHhqi1uABvAHk+dSlFy535sCYIGvv781mlXaDnGdhf3ZP1Ph2EWc2P+I653RmcCDFwIMWwxz/UFexcuayrIkAkdLDqdM0NlYCSGuA1On2XadweE4cRM6QLHTISMrXUNIsAl8tmLgnpEC95CdibcpnHs1HnvrkVBWLoLWuknNogDPKU/XrwCHYDcgRmOtlOBJOeEBo5i8ZaTaLfwnYiXOe4kx2bjzw3z5c0wGGP+m4zytlun6bXlwGJuG0wb84mR5o9auxo7xzy/d098kpbcOq6BBYfEZdfNCPEADDB3Hyz8VniPiTXv7oIDTeP46nyXQoPwta4YiTmds7DEeSkTDO0kfzAnJ06AgifuiUTfuscNT+o85unq1HELkmIt3c9ADhz9UnheDPegECLunW1rZbaq9iZYfxJkwwyNQDe/RUOKgyWujPIz6J1teBDqWf8AjYnrAhD/ADLWu7oiN8REe9VOxsR/NzJAI3n5WVNqR+qPn18eacqP7UjvhuWTZkWFu9Ch4cS1rajTmTaZ5gWspUF2S7a7hI8T8tAstrZ7b2jQyZy/hM1sTSMzG2RuBvfNbbWeJc1rQHdMrTGI8gmsJZftydM52yvseSH2rZgtHjpyIPJMNLTcsNv2zn6d3zC2a4BljSyxm556QVaguSrXNjuzYZAnbr7hW2uBce7o/bnEDnA1DSNYtHJZrV3OIJgdAbT6eyp2Tup1QuFgfCShOaZJwxa5iOl9UUOdlMjbn7IWHnePEW+SbQ1/amwLhsnKdfRQPvcTGom/XRXMaQPT3yW8ZHvQZQm0J3YFexkAXtlB97KiQ79oOosTG0IjrgfbrB+fnyWW3ERJ8vr181djuzyiN7Gc41FlsP8AlsfUSrYJNgPr7upAG/j4emamzUNGocwAN7DbMyhU3RFzM+EbQt1KjGgXA335dM0CtVDx3XNnqJ+eysRaTEGHm2Y93S7uJIO09PO64r/ixBLXWIMEInC1zUM+/wCE7ww6Rc52/ooi0mkjLy/o6gqJbVG/zYxfqqQNM5jKS4cvVTiuNYBL5B0uPry96pjKOk5DS30Q6XEGQYb3wCLXEkwCdQLeu61rK0V/1BkAtDdgYzRGcbOYsRYQRzMc07g/3CBFxtuR91OIltIPBmQDB2NoERfnCx5c8pqTFZuWAiB/lM3AmDnltrotH4gAO8AZynDfllmj1dtYByEXbOUKU3mercVrbZ7rWk8rUkX8QIOFkT0t0tlKCK1wCzx7wHIWvJ3XTLySLnvxPiCb2vlCzSfibOUN6/taf/JSenfyalavGvIccNiAMr65DxPmg0/iTpmNPHS1rzA9F0S0lueZA/n+FouzEmd5nZPL+zUGpxVR28GdLAZKuHrPaIN5nXzO40tG6KcyNrTvfPYe/Gq74sbziG2WHPfb7qxh9rSqnxKo0d2m4jwEeZt0StT4o92pPKDG+Xgbp6nRtinSSIzMb6XjyV8RDALTPMxYbeAjbmrOF/JMW5o4twixOcQP8iDYaIx4l0yKQnM92CQSJsb6e7pukRIMWN4JJGYjPP8AUUQSdRJmDGWWmtyD4LMYfZq5wr1CJaIkZYYgRmbe4S/E8JUeCQSCdIjxuL9ftbrvpSL7nlnA0z/lZ4ulGMbEA7EGNNDzVjCCocTgOBe2XOnKYIz3Pr6hP0y6Yhxj56Z5i5yTlYgWaMouTJuHdNvVWDcCN5O8EjTqk9OCiv5qobBluet5y3v66KnVXjKAYuLA+WmcJ51IkEzlfIbHxHgVkEl5E7HIHUTNr5p5ZRaaliC63nfnmbhUXVC7MwCYgi2/z8k01s3k9PK3qhCrcSJFxE5WnygRH9KeVCUAWPB5QNYvrJJgHVbaHW0058hMXtHkdlfbCJw2OG0/5A2mMrLRr9+MIghoyFv1X9FfLg1Bl5HeuNpFs83Cwuqc02iNI0jwAz95LVVwcWyL/qBJJgyIMHUIpqmIMEybwADbbr71V8uFou4OgyRPUnbLw1Ox8BO4MvF3Z2EG0iNOX10THFVy2BYgmbiw7twORjXSy1UADjIFpEiR+4jprOWcbBXSAr2ThbFyE62m/l6IrqWs3zz0zgjw9FVrSJloHOLgZ5/p8ZTBeWuw2MAnLYNMRNs/TwTSCizKR3AuIz+XX6rBkzicBGw5i0k88tuoTtFkwbd5sjYSb553nz1WuIpkT3pjfaQYtFoMJpilEmcLciZysTkfcrDQSe66TAMHnbyTOEhvcOG0jUCxBG/kQtZmd7xtmB6a6rWscBV9IXBk9Cb/APbktO4UWNxuWk+pJOsXEao7GAi/jfk055/uKpzBiOczEyZMTBJ8E1gL1GgWJBFptl9Si1RY7g2MwDvp6LdIC8ajXvCBfIrVVoAJEjP65pGMQRBKlw4dM3vE6HM++fkgVvgbHTixWkGCDlECALeq6PZCYv3RPWSAbCylNoxARpMyT+mYnf8AT66qxA5NT8M0QJ7zozGLK5zjSBHrbRzheBbTaMAB5TOhznpvpsUVjsMkCMViNxtyudNt7rVV1gCAbbbOaP8Ay1+qtX7p2BryDIaSDlGHyuRe/wAt1EzTpvN2vaJzlk3y0I2USl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6392" name="Picture 8" descr="https://encrypted-tbn1.gstatic.com/images?q=tbn:ANd9GcSaHhkekWnbqABb3WjJl8nPuWA_r2aUBujHzNT5VdhBYboH2QOz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62976" y="4924486"/>
            <a:ext cx="2466975" cy="1847851"/>
          </a:xfrm>
          <a:prstGeom prst="rect">
            <a:avLst/>
          </a:prstGeom>
          <a:noFill/>
        </p:spPr>
      </p:pic>
      <p:pic>
        <p:nvPicPr>
          <p:cNvPr id="16396" name="Picture 12" descr="http://www.fd-radovljica.si/gallery/var/resizes/Nate%C4%8Daji-FDR/drustvena%202010/Anica%20solar%20-%20Travniki.jpg?m=1291476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124744"/>
            <a:ext cx="2488163" cy="1656184"/>
          </a:xfrm>
          <a:prstGeom prst="rect">
            <a:avLst/>
          </a:prstGeom>
          <a:noFill/>
        </p:spPr>
      </p:pic>
      <p:sp>
        <p:nvSpPr>
          <p:cNvPr id="16398" name="AutoShape 14" descr="data:image/jpeg;base64,/9j/4AAQSkZJRgABAQAAAQABAAD/2wCEAAkGBhQSERQUExMWFRUWGRwYGRgYGB0dIBodHxwiIBsgHh4gHCYhGhojIBwdIC8gIycpLCwsGx4xNTAqNSYrLSkBCQoKDgwOGg8PGiwlHyQvLCwsLC8sLC8sLCwsKSwsLCwsLCwsLiwsKiwsLCksLCwsLCwsLCwsLCwsLCwsLCwsLP/AABEIAMIBAwMBIgACEQEDEQH/xAAbAAACAwEBAQAAAAAAAAAAAAAEBQADBgIBB//EAEAQAAIBAgUDAgUCBAQFAwQDAAECEQMhAAQSMUEFIlETYQYycYGRQqEUI1KxYsHR8BUzcuHxBySCFkOSslNzov/EABoBAAMBAQEBAAAAAAAAAAAAAAECAwAEBQb/xAAxEQACAgEDAQYEBgIDAAAAAAAAAQIRAxIhMUEEE1FhcfAigaHBFDKRsdHhUvEjQqL/2gAMAwEAAhEDEQA/AM/0zKodVZiZuVEQRrtteCAJBBI3HGO+qZQFCSlj2UoB2EBjMm5NzvA25wPkSFALszEQCWaf7zBPvvbDmtVDUFpssELF57hIuIggnYni/tPz9vXa3/gg3Qgy2UdGUMCov3z+mBYn28x5wfm8zqBFQAkiIChT7QxgiDcGbb7SMH5rM+otMNoptBDEmWZSsEqNokAX5a3GAqeX9ZWIuFIGqbat7XmWv7X3gE4Ryd6pKmFHlY0k0hA4S2m4cqD8wAIiL3UmeJjBRZIHpuwC76tjex2sZ4v+1qgKJUAq2qbBCRIm2qJB9xbaZGGuXyCM6tl3WkyXuNU8T3N3g8jxP0MJ5Enbv7Ge4FnumwdOkM5ZbgzO8gAXJP0jePGBaroNQ0XgcsCCDcEWgmY5t4w//gTLqzsz3AGkqACAfk0wBzYmQJ4wOirUYioT6sGKmojXF+TJYiO08RF5kd/F+37oFHhK1QVXU2ptSrrnQ0HYncsdwYY9u8nFJLaoq6lClfmFxFhEiSCAB+MArknpyflIvqQkj2vuJ4kDf2OGnStNZ5r1ENPTckwdoQibmCBJA+uFm6trgKV7Fp6pYwedo5tAgiYDBovO9wTiN1Ra3/OEPsGAliNoNwLcMZifpgzrPw5TIFam66lUeoIjVcjUBMqTvEGfYm6zKEajLQJMad9rkmNv23xBqDWqPP1M04hPqinftNgNyBZgIUt4BBjxvGAOr1G0NU4AEyY1CQthzptYXAnDRsizKdUsI7dW0G0mL3mI3/GF3U6R/hcwCveFCuZ5VlBG8bzcD6GCcPjlByT62l+plY56J0+pN1I2DDTCggGZtCEcFRbUON2dXOipIVjWYKVMWSTwW5PBbn2wtSolY1WSUFQ+ouoQNIEWJP6tIYgewtgLqXV6ZhBGnWJ0pEkH2i/gWnaRvjlyYnPL729/IopUi+pmDRhI75JBQ6dJOwEglhEftuYxTlun1KlRKj6dCtqkCxZSTJBJB/Ak/S9GWpBi5qhizutNbmUEy1twYOnbeIgTjQ5vIuymmiINlkKLRAAsTFhM3JiCYEY6o5ceF3Pkm7fB7UrUtAAoqVixqFReRdQFYQD4AG84S56pQKlCKkgXFMimPINtJJnaxsFtGHXUOkGmVI1MDC82EC53uIPd/pgHJ9CKktpRl3M6SWn5vbRI8g+fB9R9qh2SK0zu9+bXv9iFOb3FvS+vAVAtUBlP6ywQEARpZQpBNrEQDaw5L631Pvb01XvAmJuTBAPAP0MmcENkaVQXTRBvuZF5kEaSf8Um3vAwrzPTGQmGNVNywN04Igmag7bESwEWaLc0u1ZM/EuOljKMU+ADqJ0hTVpvCuGmAY4Ome3VBYiYg/TBVHPqFfQWZT8v6YawN9oM7HbX+Kc4qvS1DuUEXEnckbi0Ebef7h9GUSdSyKZKkyTIQjwQSSjCCP6dsJHeFPoVTsP6rqps1WjU0hXCRftdqQjV5uFHkBiZEAkIZyrU09zliJqibaxbcyRAi5jj2irrWYQZnSvcPTjtES1whIv3SdJJ8cDFGUdixV2YsGXVvbUxWdrwxvYET9cU7u4RpdF6msY0VamTq7CGhbm/k+3/AEhZub8GirSeppDFiT8ggrvIt9NLew0xivp1XVUrLUBLUiCBNoMMCP8ACAS0kj5RtfDLpnS2Zmdg2tUpqQwkhS0jiwhZ+n3wk493blyGgE9JRyiGUInWxHbsIvx4jknjbA3Vcpoq0wAoDyNQYE7KDMSLcG+58HDmpT1sEQMz8nkk8ATpHF5AAkmbALup5NKFSl6jRJb1GQTpNiAJs3F+L/TGwzbmk/Pb39zFdJVoI9R5GsQJI1ODeSOPEzYRvYYTdSzb1igKoulSAAL3vJ/a/gTg3OKtQj02Zha5ebmJJmwBJOwEXMQLn/wCBKbNpB0O5OpZsoKKBqhmuSJUTGOi1B6pciiijmqIUasvXJN5pkBTNxAKHg+cTDYZPLcgT/8A3lT9xeG833nExu9j4P38w0I+g0mY+o55lSTqCXvAP6h/VM34vjWjPlagDKdYEaiLuDIEm3EfjfaEvT6AQMCNojnU0kk3+VTqK28Yc9RzSl0qoDIKnSTpMAaSsEdwAJv/AJAgnN8U7XyoWW7KM+rawGQoaVkEGALT8w+b/f0B/wCJFXNu6byJ3uQJ8g/vhj1FtTFlGlNKsSzDVKswIA/SYO5t8uAWyhYCoZK3gleDcRa99z7j6YguFqQSV0UvAMLpBJjYxqJIExbaDfjnDzo+XCgQ0v8AKFHI5j2tx98K6eRoM6y73jUgKmNibwDtHkXNwcM8j0plYvRNI0yAJfWYNpIIWQwInjxe2IZZRapujDTP9VCtqFMKNwzQCIgXNrSYBE/W+E71cu76pYVQfmLBhvIg8Rbbj3E4upKyL6iVF9Tc2UCIuCVkQRbS0zN73AtXpavSdqQOq2pDpFzYQSByLNs2wgwMRjDHH8u3TkO/UOrmzaNRCAByItc2MbCSd5sQLiJAy5AZKhYoACwaCSTJtGwvPP184GyOZq0WVkYowjcjYkMLmBpPMcG5g4ddJyHraqlUqIMqS1nFxUB/Ue0ECPbjBa0Lfg1XwOEyvrWNYVG9Mj5i/bNmWAFDcGD/AE/dK2QCgQyuQt7HaZn6kje231xbm/hd6FXUjF6TFoOqCDpurbcAm02FwNOBny4VZQQY2JDT77iRsNosRxadJP4ZByXe436bTAOgqwJgqLwVtIF/IBj8cQN1+qEyWbZdI16bWvOjTAm4DSOd/aMVU3p1W/UpP6dVgPYm/wD58xijqdSmKbjMiKahe0CGfQx8RIl+eY34nijWRN2+NvmCLofZzLzRWywlMWbbUV0qoFwdInaCQVIuJxjkZRVR3mNBqQJsQsL7xJMb7c7Y0NfN1Ssq0B1B9NXBNwFG1y+1rG22M51KkwqRMEEAq082JAG5Ekx5UcjFezW7Un76jSroNOhsmhGqQJAJEhTe7Xj382GkT2DGy6Xm6ZUkDSAbyRN7C+58Rfex4xkkSindqVgZ+ZTPsD7fQXwb01lRvVeotOO7eLbGVAux9hz5nEO0YO+b35/T0FjkpmqrdKWoA72IvvERcTMiRvPHB3lfVKVGC06raRMlIgzIPdAAFvOwMC0hb1L4k1nSFYqDJplTLAAWYDif083meGY6w1QqTTKgCQraSNtrEbztz+2JYNWLSp31T4pL05bHyOL3QL1BVAAjSF7QPzPNtjdftOFq1BCmoBpBm9pgEWFgfH2A9sFdU6jTNjN53tEWFzyfe/0thfT7gNISGkFpY+5vx79u5GHhCTjdP1JurK63TQtJ6qLKvIqILwTs673/AKl3IkjuB1A0RprVCpHpsUOpdJDWdSF5diIAFzzIwxL6SJDAf4CSXjaD+ON9sKOtqtMh2DqA4DBtQ0zLKAY3JAP1vaSD14Zub0y68fwEr+IMtNahUEqSTTMG7QwNyP1yrGTA22GFnxR045eqaiKqqSrEEgyupZHbIsyq1iI1nyMNM5mKT6Aqyxhl3MgzBmY4uRG04pzeeKBtTq8KCDrkKpJXSJ2IMGLEWJ2x2YZzg47eKr5hKuk5D1NbCCWuzgkyLKBP6RseN44wwy/WvTRw9RtJbYyTIABOnVt2mLg84TodSB6ZBBN11bfuJU2/1wBmSbAwQLCBY/63n98GUO9k9X+gNjd+p0qLFg/q2tERNhJnneAQQLCLA4QV80zkuo0ieSSAWkySeNz+cE5fKwRqpiJG4iABqPv7T7/hq9HLKsspKWsrKCT/AFXmIvv998VTjjfDYvIv6WqimTrVqj9uxJS+4EHvge0DBFXptasJIgiWMgAC8fKrsWEQCbcX5NmVrp6RKUypBOli8doADSuzOQVAFr3jBL9R7CzVQCIgQw8/IVmJnTdQIkTvLSyctLfoErTo9Ugd1EWAj0k4Eckn74mDl+NaAA/5/wBrD7X2xMcPedq/x+iCB9JHeAsGCNJIB3g7bMYvf/MYbMtOHELLi4VzMqpJgkSJAja1jxjPdP6kRpVgYGkACd49j7T9jtjTUvT0laiMGBjUQf6hxIkGZkjnkCMNlc8crV/IVinNU1auzkqPUgaSuxPascE/b2G0nz5dVMgAKdMPMgk7AAC+7WidJOPP+Du+ZpvTBqqDL6mEAADSDBDQCN4BiNsFNS013FXLvClm16SdZKiL+SZmOAfEYfXHxva62GENHOCo9RUPyEmPKiCbz3EXO2wxsuilKQSqz9jncC4It4B/Hn3xl/hlNbPVb06dXWAoiGJiSFH62JIsbCcO+k9PVnqUKoenedKkabCF1Ek2En5f3tE+0wUm4cUAcvVA1whSQe6CwMmzC5BudRAMi9xgMfD6q5anUJ4YkGVt7Wie4EW284r/AISrSEq7BVJk3j/FFyAZmxt774YdFyyVLVkBmVWIpiAskNFrEWsBtfHArhbT9fbDHdi3reWCsafaQe4iACs/4TJUiZAnc2kXxT0ujUDvURRvswDMSN2Cm1tiTAE784b/ABZlm7DU0kAhQUGmABYXEn2/SfbhNkw6sNDEB5Ct4cCSLj5it/sRzjoinooL2kMh1tAtaoKuqm3doZQpVwdJURABXyATsTjnpHTGqUS9RZYnfTJW922PcSNr8jknFfwjUPogrWBf1an8mqylHKkEgBiQkLqae0knfG5XPUypRFUlSddNQNXkwFsSZmeSfrgZ7hagt/twUcdXJhlraIRNXqAm/gSQIG4JOldJF4vhR8T9R10SGUa/TYEncEPTIN+I1C3Ee+NTnci2XrMyiQ5nUzAstryZDLHyzpniSYJyfxpSlC5XSGRtHHNERBAJ2J+5MC807M7ypfUlpaD+i59iqTYypPvpVmBMcKVFptJ4MC+j1nXQzLsp0euqp2wQS8gSDJOx2MHhsR0ZSv8AL0gVKYNybx8sg7kQ145tBxPhhD/DU6dSIas7ldIOoaeT+hiSAG3sYIk4fVjSc5L3yahv0zIoaXeoPZr09xuVBFhzAg2gcbGVvUKoqMAq3EAbkk7WNjvfaZOD3rOlOnTp9ursBVthA33XSs9zRFxhaOjVGGolmCyNUhovAjwpJgATycSp5Zao7k+OSUKzLI9MMN4YDUN/JsLe/OOszmQy2JmNUtKhVFjAZr3ECJ/bHh6SQkEsGmxk7SBJAuBM25+oEBZnUIBUsI7QWmLybcfTfm9gEWONu9mE47SBqZ4ueDceL28xwOTiui7rYk6SInbYzGxIveBexx5k6RmJKkkAHhjJtIsGFgBaeBhtWoltStMp26RwYsI5sACdwB9xWVR2dGBMv1hEWCAZ82jmxBBm3g4BzfV2dWUmQYJ23Bn/AH/lg94pBwASGkfLCnb5Tc78SODxGPOn9KRiQaZUkcHblbXJAvYSY84S4R3YRb0aqo0Ebq0qCJCkiCdJEA/q2HnnFHW6ArUKjhmYorM86SLgg/LtBAWfP2GOepO1HOemoBVgjbkhrRIn9JiTHuMNa1IKtVWedVHVSdQJKOpBX6fMvAhg3gjrT0yjPxphM50y9CTF4VQsbz7mDaSftsJw/wAxkFVdSd8EaWX9MKDzcyROq37YV9Fp0nQKi3DKAGMzqMEki1hv9/qH2YyWllRXGplYkrq2/wAPL3BEC23ucbtGWpUZijN0xpUvIYmWgCIkW9iLj/8AH3wP17J/yZ/RpEBiZgm32Pvhq2XZ9KmYMWYwREC8QJIC+eL84p+LcpGVqhlMqtrcki5PmBt9OMDFkSnGN9TIUdAzwp0ypDESSI02JA87EfX8YI6vmKlSJQEntiL2I3t4sAD7iccdAqpRRmdGdwNOnffkGYEiJN9vcHFvUM89WBApqIgICLltW89zSYufxi81/wA1pfP+DM4y3Q/UQOEUBhN6qg/g3GJhtlck+kaShGwMi4B3vfExN5p3tX1/kNAlCr6TkzAWADGnUBtESSbnuPBP0wVUqq3/ADKiwBA0kSsbAAqNZg+bfgEI5ZarHRR9OwksWKnjtBH1NiYt9MVUskHMAECCfmsDIuAbgcSed8bu9W+4tpBdN6SV5mqAoaFaD8y3k7bR4+1hhfU65WpnMNTYimGNNRuCdQBaNtRXU3MX8YHMKyXiZJ3OnSbyQPuCMeUsoTUgqp1TpLHSJnvJYntuov8AX646MeKMn8avbqMjW/CYFdPVrICzG5+WRx7kDf7D76J+iGtqIZUalIAgM2k3AYHdYI7rkRva4fTiwogU6ehaSqpqfK9hAhT8tgLtHI+vv8Y1CvWpa9ZIpMG7uUn5iZv/AG8Y5FgvVOfw+F3Xlstibb6FGbo6RpLAwd4P7mMV9OzZp1EVXjWYqGLWMlhb5NNo3t9MTNVQXPdqkb7HV9txxcm3nFFCixYksqiDBMSCLQCebR/fc45oRglU2n6X/Rk30Peq9UWpSFQhe2o9LUZ1CQCuq5JgljuYnkyTdTyuWpU5YVaxAJMGwIMBgoMDuA/VJke8A5kJ/LCEsPVZiAPlUKQrT+qJgryBT2ggEdUYUwRSIIIO3cD2kBgItvxuNM47Xhxxivi/ShtbsCy4ytQKuXWrT0pUcbMADpUsS5IMmB+n5dxtjfZGgiqA9RT2j1DGkwtkIYHtZdUST52jHzjp/RnpghgL0/TubQzFiW4jY3/YkY0vTaBpKJBjTuTwb8bTyeT744e0ySdxl/fzKa6fA46owV9TXgwhCLYTYcmItIPnbbGS+NqSVEoqlIiqKqK3bEl1Ai97wL7bHfDGpVZQRSC3awMNMkauJA3P99sU9URqdWjrm9TfzBmJN59h5xz4E4TUk/Glf2BqsJfppGrXvT0sw3O4YEEHcaZ/+UbDFGUpshTTTCU1BimFYm94kyJg7jwLxbGqzGXHoM5AB0M2omSJBgTb5RF+IGMb8P0UWkpUgtZT6YkHiZPcxET83tawxPs+Z5Itvo+OgZ462Dui9SC1NTer6hvoSTA1NpUE+BJJYwSTFlwbmM8zJBGmm7EEoFLC95eBtP8ATMG0i+Jluilaa1qi6SJJSTEGw1C4kyZtawHJwVUrshU6Pms0bMLBTvcgwLAb25xX8VDV8PTpe23Rbg0tKi2v0tdEq0mDGsFrWiHiymDeDOM8/TWLFO0GQREESw94vb9/pg3NdUq63tIBjSCDOxnkwQf3xbl0XT3BaZ872O4B/F1M+Rey5MsW9UVV+dk0n1Ey9L3LmBB1bmSN58kn7/tiOrhHJaaUQFYwQCDEEnuPgMDNoINsFZjO6Wut/wBU7Cdt73B3tgCqFAUXgG0sogwSIni4n3vh8c292E7yYR6gYz2/MoiVbcbkgSb3gGbTvg3M9VKrchwCFVmBENtEAadfMtwbRhPXpxB1AEQZmIm+/wB9oI9sBPnjMMVYHeBuTPEwCLG0i/GKPCsjsKZV1+oatWi4Im9NzFgGIYNH1kmMXZwBKaNHcupWAAUtTaBA3EqwE2mBP6scdQzxMF1KlGI7lAAYzIuLGY+hnArVpWbSd5E2/G33/wC3dC1GKrgDYH8IUDTruoqRFPWSBqIiDN7+8jyMafM9SAVShBJ0idIESA0gDi/EbT4GM9k6wVwyAqfK2PHO/wDf6Y7ogmQAgkyBabjzudufM4OaKyy1SNY3qZw6dSuCOdaLqWW4a94AM/W2Auu9SZ6DEQVQ6oY3Mx2yLEgCBb8Y6yoVrMRY21Br+0LMk28C2F3Va6MjAKoOnYCJNuCYifvtbC48a1J11NYT0kB6AhmSrIlCYWG51eZ/7cY8rVws6apnTE7AEjgC+/JsfGFeSkSBKkzcEnVJFrfTbF7ZZneLsdrXuL2jgibxFvrjpmlqsx5po/8A8ke3pkx9wYOPcHZfoFAqCzVtXOmmCJm8Etce+JhO8gur9/INMuLvLFmLDQRLKTMHjaQBO4/PA9Knb5i3FrRb62m2LDWNawqLI+VVLarsBHbIE6uY2tOK63T6lMhyLzvMk7byd5MfXCQlp5BRTVqFSqAETJEQBB4JmSTMCBtbzNdGiTpBBPaWYmP11GYTf333+2BszQD6AZOnVdjPiI8xG+HOVKElQGHcCDuYUAgHbkT9hjqTigo1uX6irSGJDQQCdjzDGZuLb/T2R5XMa8zWBpGFdUvLfKIi1jA9riD5w7oZlVHePUmBAOhhEwdMH7H9/Ffw7mE9TNMFWXrQAwBYj0123AbURf8AYRjyNOlT9PuZcDGl05HRiq1UZTsTfa8QdtuDsIOFyUaQOpww/Ux1SGEmRdpJ0mRv3bixw6z6NaQJH/22eCB5G0kH6/tdOMnUJV1KGQIIkkllkLa/MEzcn7458E5Rb8/mZoFq11UZY6Qyu7lYHfd9JH/UbRIIn6YVdbVqSVGZQqgGL21G8dtpYAwNpmwBEEnL6ny/dAOtdWogABrhiVWOAJ8kb47+IqLLl67ltSLUQGWBkhli23JIBGxx7GOKm1aEqmA9Ab/2lTMVD3MQFSAQVLjaZud58LtvjUZmiUbTdQDpI1ANcWnmNIJmNh5xnuh0py9AMVliugG0srlo3EnUdjPG2G+cz1TXrLHZuQRBMm17SB9AMJ21YmtKTv8A2LvqL6nUFUaxMbywBNgbA2Bjci24G2PMx1JlqZenV0haxJtDG2gpJg23vE3N98BUepQuhfEGFHaCRzwdxfe4vijOUT/HZQW7hUYHzYxAM+PuedjjzIYo3TXR/syyZqfiHNenk8yyCP5THum8iP8APmJnAPwjlaYo0FcSzpVCgISAFYyWMxruLxsRESSbuuOgyrCu0qXp6iFk/wDMWY4PbIHmxtwH1fKKMrlWphoIaisDuhkJUm/gT7e3EsOB9y4eMnbXlEqpLk1iZVKVPQJYACx3nnjm9uPpYLOpdTbSuhJOrSDIBm287CCL+5wLRzWpwCuogkk2ljsOIAke8z7Y5zuc0t8xYqws20h9oI//AMgjzO8wxdmUp3lT9RJ5L2QDU6gxLEKRMTpgAnSJAg3t+MStmDUVVYE22JuPEDbbk3wRlskCKhemp1u4AAMDyFBYGd+OMLRX0kzcr/UvEGJ+nEi53gYtpg29PTqT9SnqWXKnuiGEXMne4J+1gSOfbC+sG1d8iBcXF/cXk+4IsPwyPUC7aUEWMSB94iw8Wve5PCvPuAwDBSTTDBpMab22FxETfaL47sbktgFcSN9h54GwtcYvRqCHuVnkROoiDEgxExfbwB9+YbtUEd3cFM7HbbaQN94OGVEIpIuBYlTMAwTBBM8mIbzc4zdBEudywdCmsCxIiSQTESJidrg8DFWXpKgQQHi3fJn7T7zzc/bBnVKfZVPoANMSrExYGYYyrGDfaCZA3AK5erTUSYBNu7fyJHtxOxBuDjqjGWi72C0LB6alIBK3BIabjYGDuQDxbDip0uEDkFx/UuwHF47SI538c4W5DLUqlf5GFSTIBiN5kEeOSePGHaZY6FVKz6dZQjbYWuCRI07G9jFsPmdVXPmAS1K0yDAv5MbeJMm2K6tU+nVEC9NgDYSQZBubxtAHj7us90mFKAyCSTqhSBMCDqiTF9M/XwAcmYaafcQ6biJNgfqItvzg45RZhR8L1itR/XQMCh0jyxItY2HMwY8Y0StT1axS7RyJbcGBBYgX8mbG2Mt8IOyZpBUCtTIZWkyPlJBN5EeT42O2NRmurioxVVOgHczpSOYiTAJMRMEYftUZd7t4eOwWCOUJlkYn2kbW2DROJhSubUWd21XmCoH4In84mKdzPx/c1Ma/wBiWA0yASDJMtabjYxHjxi1lAJT1ajjgkCL+4b7GANtucCV6obSNQY3tI95/Yb4Mr1ApRaY4kSBAi/MxtvaZjHO9TpM1F2ay1KQFImN1BOy7EXhiQNrfTC5KsNPG0R+/sZ/ywfVoJSdkdFa8AgmGmOR+fG+/NWU6frUuLANNjMCbSYF4i/1xlxuYa5eq7AenvG5Fp27gbTHNvxjvomacrXcgimarGLEqbRffebYTM5Um5MmPqDhp0p1CASRrckjcbz8sQwmOfG0TicYRcWpdRehomrTTqEiSisQ5IuQpiSB9pmZnB9CmIpoHhgogMAQJFyTIPHB5tO+F+byISizXFRoVpGnVIEaAbiJAkbyPeLq9GoJVkAVWZiR8oIkEnvEXtFtzjjy4tEVpXXkCYi6Pk3qV0ZSCfTYkXKx6pHyz3MQwsTt9McfE7IMnVpANrFYAMzRNMsdACzcD0ys/4QZvcvoec01gzAsP4dXJBIMwGI+1pm08cYF+Nsh/Ly8wKrONRBOmXEkEnaCAbnY++OzFkksyi1z/AL9+pXktXOL/AA+Rp6mVwUuBt2xYxcQzGLmYiZjDLq2bINJAs040qLfp4IBkw0AKwGw2O9/Rvh+toyo9NB6I1a7y/Z2zqkFQxmJjmBg3P5Sr/MYqQCsBTB0xfcSLmBfhVwc3aMcE4ylcibi7tLYz2RoK6kSyiRLKwBtcdsSb+TzH1qpMlTqtEANoFJiASSZIbn3n6fbFeYp6XIEgdgI1XMDVeBDAaSd9iPt3kKZbqdRjP8ujAKm47UvKxJ7vB32tjiS2lK/+r+tfyOhv/wCoalcpIFzUQKxiVIuRvzGLuq9FJy1EArNNqRWJBMCOb65A52taCcJ/jnPzQpCpDNJgySfkaDuJF5uAQfpi7NpUNOhVcKoDFx3GSdJa4iIUEKNo07C5w/ZoTWGKhXL6XfuhpOI96dTGgsGHqO9hIMaQTO0aQQWaPI8jFpohlse5GpWJHaykMwsR7/g3O+F1DOtRgayQ3cbERNtzfVJBPBj2xVTY1Q8VGUCYJ1sItzFr3P09sHN2q46dCXmR0pOyypXNQum3e9xYmTJ8iLyI8Dk4V5+mVEQCwO5YEkkxzwbf63x1lq49IGwbtYwwsWRDpkETGo3nnacVMwNSlqUqWqJLeYh4afOlfxPtjkjjcJPbZDcsNpKjNULECBPdFuPJm4+hG9jjMdQzJDRsVDg7iwpz22tv9QT7TjbVMkdcjSWdWBtyNwePluB/1cDGJ+MK/wD7p5AB9NEESILNYxAvAg228Yt2GanPT5X9g0GZdJdCTcJqF/AB5nUZMRtPscMDldEENAN2GkQtuCx+UwR9RvzhfmQ/qL6a9qxE8kg/1HaABG3dxGGxQNDAim5BLAkNpBaNm2MWMTxEROKuait9/sCgbrOboilUCVFZ2ADKqdrERMEQIJG51TAGMxWpEMo0uEedJZYJiJi8RBFpHGHOfoqtKsAUDgGVDC8XkCLcc7iTMYr6pkV9GppanNLRUUqvc4JIbVDtABgReZERzfs0Ph2+voGrM7TqsDE+32/v/wCcG5TqVQWmZJ/pvYg3I8H/AMbgHKoatXSp1MW+pJN48lvz++LK+QInvgyNxEf+ZH1tjpkldM1BVas/qDVGkGO1oJHsQb+d+fGOgzCmDDhGYNAJ0lWqAwTzYC4Pvj2jkaisbhdAudEi5gTJ7lJt+xw0z9U/w+vVVK9r2RFWVGwIA0xwdvriaaTSQD59RDNWRDrUs+kCIG42M8zxtY3xvcl61NwKdNlHGoSh3uO0WN4J8iTjHZfqUViwoippqDSXjTIaIjaCeMfSK3TfXRmFf1KgUg09bolNjsFQQWUAbmdV9tsV7dkUdOpUvfvcegjK9AzxQEfwy+y0iQPoecTFeV+FkKAvUYNzFMx9pg/kYmPLeWF8/wDk23gJcz8OesKb0s1RLTdWRUdyWiS4BvfzcE3wNV+GK5qPppawoJYoVKgA3MgjxYeJ+uBOofEZDaKK0xSgiWpJJEgm+nz9OMMfhH4irI6UhUCqzTamrSSbBeRJGwI55jHfozKKqvn/AEHYt/8AputpoMKbkNBVtP8AhkTBupEn+xnDPpXwtUq0k0jSJIuwXVBABF5PNiAbQPY/IfFRoUwgRgQ5kUyO35jPcGGmdxY8xzhvT6vlkRg1Q0y4Lr2Ht172llm2qBtIteMcUs+ZRcUkMlF9TNP8K5ik4BolhB/UTeABEES+5jY33GJ0PpOYpU6NKrQdChZtXpmxuV7gpgaiCSJsOMaD/wCoMva5qJpjuZrECBKmQs3EiCL2icDKKTpTFJQmm0JUb+WAQTpJAhdpMH2Bwn4ycFTXvcEoxBer5iqxQnTIYLrAtvqNzMkASbWv4OCM51eqaZYqiqaTixaH7TcS0zuYjxY4Y1cn6gp6qqxYsxk6lFMr2/WQTP1kmIQdcyNT0nRFDMFYdriSIidO9rCYnzOHj2mE/wDji9iThvYv+H82jVQ1RWP8gEIDZQjnSDAk6oQxzJmcaT4jZXRA+U9SW1AhgTrIgHR6i6hePm/vOMnl8r/MLd0BFTxqIUDkdom/PHjBvxbmHqVMoaTRpLg1NO0xEysC02E/eTg5Y688Wn+/h5DqTRqq/Uqf8pE1LUYdvYwYgfNG5A8wdsLanW2VvBEnUS8Xv5kjxvvhXmq//uJVix0lQ0tsTcxHkc++Jkcy0BlqEMTvp1WkmbkajfwbGMcssUNN737+YmpsYPQEalKN6jSdMm4AEQ3aIJmN777DCvpuR15muw/llD+sQOVMXMqNIMgn5trYqr9WdS3eSWMwAo23PaAef2wHRqtUJuASZMkSSbyTfzvfFMcZRT8GqM34BXxUXrJSUBSVcsYv+k3Pn6b4cdczirSoKpFYXQ9plQVBMyO0fQe084zfU3FISzg302MwRxsAcFeowCSwh5IA+njj/f1x0Y5ShBR6b8dTeo+ovqJapT7PSDKDchTPdAO5CapPBHnA/Ss4AiiqGKhVZgptJ2BtaDJv48YqytRXoZli4BFCPlmy02jntF4mDeAIti5s3oAQRT7YUsLsNrahyTJMg2nnFJYUmpe17vqI5CdGVlq6FKhSgiSQLhYJi3j7Ytl09FgCIqgi9y0NaOLSODe2B+kkVaNZmLa2rs4kgJdpJgD5oB4Gw42MraVpZcIAGV+4kyZOsDtiCu0Wn6xqx1SwY2+TOx5kW9SailaImZYEqCL7bL406pN7DGN6/U19RoMDIdFLaRYsrvIWQJFiAY5xtslQREFJ6RDEC4IcmwuZPbcxz5jGV+IMkf4ymqqF0Ix32F3BJ2PaSbGPrbEeyYYttpcLnxvz3Cm7o6zoDLq1GWZysxEU9Sif6TKkXIF/E44r9PY3dwZGo3JufbbzaZ9r4A6lmdVGlTnxHaJeRIvYgXNiftbGtylCmR3w7E6gF3B4BAki/jGlgapQ8evIHKluZHNZDufTeAx7hsIJsIt5Biw+mC+i9PVkqfynZWpC8N8xfjSrbQwkwDf2wfTGt8ylOmpilCsqCQTYloHcDtAuCeJxR8AxWR00yfSZgxb5XCSPeDoiQdh746IYsmnjceLMJ05P4erTqaglS1RW5tqUxwBqDT9BtyzXprNVdhsAkNsCZUmNQ8DxH5jAXx/l6dLPVKKrp9OrUM/4W0soFge0lt/I2jDXJ1n2CyDTEhlUQwFwDcge8WOOntDkoqSY7HNdR/LovUU6qoOp3iFRQ/aTOgtDLEc8xj3rlVjSc2qjSza1OkwR7SG2MrAkWJwtqV9daiDfSHczt8qqIvvJMCYhR74M6hmSlOs1MEq9N1uo/puRbcHkXiedvOWpOFf1yJZ8+qqEzE+oQRUJWBqjvJE+DO4GN7ls7Uot6vrA1UMw4OkyTqBAHMn/APIzbHzusynMOxKgay1hY90wBH+mN/nq9L1HFRSgYralCgDedrkieI7seh2yN6U/2HkGH4lY3JIPhalvtawxMIFzC8U7fn9+cTHGsEP8V7+YgNnMwNNMBVMsTYXEL5O4jz/ecFdJrGmBVA/wzF7hrrzyeALc4CzeVJGoE6T2jaCTYfa8X3P0wz6HlkNMtUqhPmAUzJWLEFZudrjnbHTJqMLGQVmKNSm6opGpm0kgk2g6pt3bERi3L9YZhpqLOgtEDYG9uNPtHJvjU9IytHMIKZdJ3WBLAE7kETqHOn/WbeofC1NnaoiZhy8t/LagAsACCCT4kXM4815sUo6ZL4rHUW0JcvQywdu9nEE7MpAGzRDSJgcEEHi+Cen09RZ6RI0gsTIBi1tMgn9XMnF3UPhvXSY06eaRiCjasuCBbfsvF9wDzhfm8gyhF79QpKkFWXUQTeSBq9reB7455Q1Ln9faFca5CE63DTMm4hpMmBpMmYHzfbfDfqWbovSYv3Miy+kBrEckDUFmxIJWbEjfCHKa+20RYASLgiSLgggxyNsE1KbdzKPTZRFgBANoAOoAGdv7Ym4wjNMCdF1JqIVGFJYqOykkkk6YE6p+aLyIvYzuRuq9bpDSGWbdihjAWRYHYEkDZcV53OytNHgqgYwvZdmLEmR3EWFoFowpqupMwBaJjz4xdwg53vXr5AGFzXCBQraRFo3Jj7mCdzseBi3+Fqx2kEC5abEjcCQNTfTb9sBDOM9SYLELABdjYcWadJn+/wB29Oq7GDUpKQoUAKy25jtEEEA2HnjCTVJGpC6pQKhNZgiQJmRNz3RESZMT83FsefD9akjOWUPeQCSODIJGxIgXBmBOHdTMV6bJrArKin5qZE82tMgAeARhF8KhUVwxJDVLOo+UgbSRM/fB1asbd36epgX43zStQSIA1/KBsNJiTA1G0Sb2xofiLpeg0dRuUdjG4OkDYgQdvrwRvhL8ShSlFasMrFtEkwDzBETeBvucGfFHVBNMio3qClU4OlzpAE3AtBOxBE3J36ccnpjFLffczVntBv8A27q9MkbIIHcAFF4gTEiSTbjnF2cLM59RFVwGILzeDYGxlrRE3kzvdfks05Ii01VVSIESqnm14i4j8YMajVrtUYQe0mbCDwBpWCxHG53w08sor4qFcdwTI5dhSlYAWowKidQIqBDIvF23J4+2Pa1B1p02YKbU2XebsQIG0SCDxAMTvirpdSpodbhXapMmPldT8sWM/wB8F5/JAmno1XAAkrcrpB0gXAEwNrAH6JKlL35jUHdP+IawBYGTLERE+WNxvFhIPPvKj4izb/xIWVYvTBaI31sRqgAErJ9oIGD8tkArd1hsW1TF5NojgCD5/APxAivmqRBB9Si6kkEKT3LYgSeB7G0xfG7Nk0z28zIo+J8npQKPT7XglPeRBsLzG1oFsbDpmfQUwmswASYFx5kgg7/ayzbGM+I8pUg/Mx1KTKkEd3vfSAvze9+Mauj1l0KOxUDYzf2AFiW8wZw34meHRNb8iSipKhRk1Rs7URexTebvAYDgMQFE2Mm25var4KzXqVgpCUxUBQCkAPIVTuBMkCYmTuTOCi7NnK9aVplkSQvbBAVSSINoMm3OFfw9m0OZol6r1T66lTe5DiLm8SLW/OLwyKcm6tbPr152KJGW/wDUPLtT6lmDckOH7jqNwJkxcA2nbBQzGnMQO6maZhCYJgE3gWDAceT4xz/6mVS3VKpYMZI7TY+IP3HGBqGWLV6ViCEhtQiILLLRt/r9sejkpwsL4Nr0sUn/AIg1FpgqqFTdDGgtwP6ivaSOBidYqgF1V6YvphWtBUxzcX3iNz7YE6T6dNZUu1QrGrSoAtDaD3XIt9+OBeo0W1nWvzupYKQB3bbCAwkyYIuZ5xxKcXHSkRcfis+arRbVEEkcY3/UaTBFdSDraDAFjeIj9ETta14nGWSrWdoBUDxIFh+8YeGo4RQrgEQQSF3ja+9yb746+0NtxuisnYzqBQT/ACSL8OY/tjzEy1emEXWV1x3SSL821YmPMba23FoRvX7gP2/vfe2w2nBKRY7A2Nv9nC+pmV9RI+W4PvO2998FLmnDKoTs0zMWNzvtH5vPHHdKGwwzyyEk6R3AEgTGwkGfx9cPOj/GVeiQPVLrMFXLEQLWO6/b2mdsJlrVAjVNIVqiASQbKNI7D9ALnz7YDytCQdIWY3uDMeNhiGbBBwqQ11wbep8dVKNP1CEqssXMTDAAzKiVmYgzDe2PD8dk6jVRKlG7BSqkr2z2nTBIgdxHF/b53n8xAYPGpjvPcYI3B2/Y4Jp1XFKoLjWI4kEWEXEebSbbXwn4OKivfgHUzcVOo02bVS2ZZKwVZDqmZlgSLwQfa2O84xCif5pqGdOoFlXSZYuLyPHLAyLHAgVWrsNIACEBFqWJ1LBuQdegG1p0nHvVnNBqRpvd9SntayxFti4BsDvaDjicFrSFB/4WjUAKFxpYyKgADf4ZmFkCJO/kYBzuT0vIaQBqZQdhJkkXOwkibCDsZxd1DqgqMpUadyx8mSRzJJAEjzPG1ArOUbTTQemgRqqkFiHIW5JkHuAtbkwNr44SujHuSpvTaHkEKGbyGYzwJBAP7Rg4dW0U9QkGDJ7lIt7qLz/lgfrHWgwdQyKpqA6xqGpincSQoPtO1rSML6lYek51o0oVA3IgW0+BP9uIwZYtdOS5FY6yvUatRqZ1zMlgCNuOLE/0+4G+OfhMl8tUtqXWWJG8lRPvF+OTgfUlNdTLqJFQiAQJJGgk8g7+9rDBPwx1D0MoU1EMWJNyQNhtETA8zhO0QSxvQuWvo2Fi3409M1cuKawdUntImXWN+P8Avhj11g1VNNISqtYEEnaDItO8Ecb4U9TzGrOZcO2pAaZaAJA1nbkG23/nBXxH1BSQYjscLtq3G4K2ncc24w8YNd3Hyf1/Qx6VOsdpCmsO1jGohSV3I/af3GHWZ6gaajSgW3NiDHbMxbe+xBHvKXL9aKhF9EXqkiNyAG0RHINpA2O4xZ1DM2eHLs9mJGuZ51HgREyZvwLrPE5ySkjM5pZ96/EELUmWj5SI3YbaoAn8YKGbZFBEPCrG0ghkMfYg7ed7nCnoRvUAABIIB8agp3Py/Lv9YnD+r01WR0V1VwjESSgmREH28EXHItgZNOOdA6g1XPIGUk1DoMSXUgkGZPZBBvz9MU9azWp0gNamzEgKAtiV0gTbYRbefr3mco6DUtaiy1CdShr+diAAbHnk+cdZOhrWsZg06JJ1BrsXUD8ap+tj7tiinK/J/sHgEzOdtr9QsJAAUgdxII1QJbkTeJH0L3pFWlUAViyVIlRsGJEiSbC3tBJ4xmXClWmoAyhSLkHc+3722P3ddMdAiM4DBANzvtsQLHmPr9454LRtYvAR1TpqDPOgVZNJCTO6wIa3ykweB45jGe+G82iGg7URpTMgAq5hAGEs0hjEqN94IBtizPNUqVy4DBWWBcmSCSTJAm3I/wBcLKfT1VdSkkepJJgTIPbp3A3vz9xjr7MtMfifReP2Hs4z/Tv4jqgRDq1ntO5PewJjzub2/th5/GUR6dJqPqaQZrLMfOZZouReY94woydM1MwlOkQruYWJkTxMat/A3OOsx08o+h3APduDFvfzfb2OOjL8cVfQF7Gg6TXLECmKelG2mLcnutMAG+97WOFvV0SdQqK2rSAYAkgAeTFxvPO+FuVpMyEtVCQzALyYYCYtM/5DHLDssVaDeCwIvYBY7tiZE74gsdSe/v1F6mVWifUYzcMQZBIP1I3FsaBVDUqXaAwkMZ+baLfo58ftgbN0pLEU2ImxKgE++kE6b8DHeXyxPphSf1dvykgTG4PgnbkebehklrSfvgLdhjBRZt7c+1uce4L/AOBz/wDcQexdQf3M4mOHvI+IBHmqSkDSQdBVvc9wt55n6DF9OtL28CbwLc6TeT++A6+ZuFjUJ0yFIG8ckyPfnF/RMs1RgqQ0XNiYABJ1aRMAc747nB6R1Zos8wWnqafV+XQwI0SQyxNoZdXbEgqcB5PNjTqaB7EeDcb34wJ16tU00xWbepJBJLLpFp5EzE/XF0woIXWLTpvA+k7Gwm8TjnyQtK+oRd1DMM1MEvqUERIE7t5uLRYeL+cF0aqU6BUgks6wzcAEHeIiQb+DzGE752owTUpC61gkRybSR/u9sOR/7ihWqONTpoUdxmSTNvZRE8TGOl49kmahplBTeoTVRmBH6DAkmZA2Nge2QD5GAs5TT+ICmQswFNiAbrIJsSAOTGF9brDenpFjr1AixAi30vfA3T6x1jWZBMsTMeJJCsSfscRWFpuVgNTkciKnpAEIrapdm3IuS08x48+cCZfOAsytUKUy62FvU0mRbxY3+sXwNnqnp1AigqFUEFgwMECOP1AA7CbWwnzVKa0A8au0QFhTff3wI4bk7ZqH/VqtOokNtraCTPdEvcQSbrtO/wCR8llSSQgBXRAOuQd4H0PAgb3I3xTl1ISnrlw7s15sNnmb6jb3tguplgqOaUgn+UygHb+q5sIgf7vnFxWlP9TUF5qmUAX02gJLEkQCAdXv99h7466XVGgFVBDTv+/j8nnCTN5hvVYEARRiLWDCTtzc++Luh14ohCW7piASBf22P2xLJhegzQweTXBK9upTEWEeOReLbWxd1ujVrFdIJhCoB02k2F8J+mVmerUQt2SxJPMWt/eLyOMMv+JKjlTqGkSSRE3HkA/te22EcJxkqq0jFlTp+lqesaHNRx3OFAAiCZB0m8XmZ43JmdaI1VAf6bg8cXEH7cmb7iN1rLvTQOG9UkkQs6SADAtBUgxvYxI5wDn+srVFFRJj5gt9WkkaoAsdLe+N3c51qVGaG3SK4IOpnMwQQNUDUQsCfaf9jFedbWxVEZmCMIXhTEyBFrfNtvgToHUXQLoUhWgMQAI0NJudz7fX3xq+n0K1qjrTy9QnSlX0FLXEdrCopDEmYf8AthMsVjk5fpv/AAHTYnXJMLFZ9RiFJY0wDBsWO8EElYPym9jDLKplwa1Om5JSk61EKxobi+lQ/cR3mCeQIGL+u9NrpRV3FGqYM1atFYktF2JABgCzifvGMpkQKVR4RQKoUFaTALGq8E6lEkbbD3w2FKVuw6XRRTQaPmF9Ki54YgTBi1z/AOcMOn5pQoFttyJPuAf0n6RhLQpN6frRYxBGm+l297yTwOMFZBC1wBEnczebTtY35+2KZsap79RXFheczZ9cI2phoDX5Mnk+wH/fETqoGQCAFwuZJALFVWBUvuLNMb/pvsMFIjatJy6KwEgkTP006pje+2F9AinRqLppktVaJYyCNUCFERuY9hg4UtLVeAUqCqoqZfqFEqKYapTlYAm5BMLMBvE2gTzgnqOSJEemNZ7iQ3zAkkED5Ygq3BvyNl3xB131KnT3SzIrUwwuZJBU7b6mJnf8Y966H1H1K6alEFVghnZYgEACbXI22AMTi08dxj/ZqOeg0qVRWasWuxKabEKfl3sR5wOwUVNJ1KNZAkRME+DHjzb7YNyVZUJQBgaemZtMg3W0wTPnnecBNQ7y5Uap1XuPIgAWHMfTfEttTsVoUdd6g9KuyrAEKbjbtvv7k4lHP1HUByQAZE+/7i3vjjq2YAzBEatpaIP77YtyNFnUv6bFUa5TYW5PBuPz+euo6E6+ZnwX+q/jExKIp6RqD6hYwE3+7TiYhS8BBMcu6czttcb7X+xw1+GfiPM5at/EUQDEJ3L2+whYgxO3vgDK9X7pNKm1oi4m0SdLC/v/AHxZ0rMKDpcwhYm19M+0+Mdsm0t0dVJ7B3UPiI1nLVllzudUXJmYg72G1oG04tp5/V8uoE8iJg3iQB94GHuS6Lk3CscypUtJVqRJ4kEIXjk+w4OC878P0EW1elT2mnDkyTcrrVYHMHbyd8cspx4ofu2jOU+gvmi4pF6lx2gS5v778x+MNTkGo09FfLshW5quHVjOwCntJm8mDbi2As30+Khhl0qZkHb959twZwfk62cUDQ7lT+lu6ZFzBJn/AM4VzbQVEUZmnTj+WrsBJZjuL8QQAPrN/wB6aWQQhX9Qg3ldF4IIsZib/nDVaPcS9EHyoDIR7W2v7ROKszmCnYoqBTJ0aiBeJmw+lxxg6n0M4+Jzl827qe9qR06WQCQ0TpM7bHzNrTbCXqoenWe4c+mqkqARDA7RbDZqikf8tgPrb/TBPT6NFXZ2FQnlYgCBaW/PH5w8Z026Fa2LvhTqBRMy1VEZnYFDWRiqAlixgHksLEEHfFiT3zlxVZjKGkXUR7AQCsx+k/g4Q1utfzf8OqzR3QDeDhjRzOy02LMfENx9JtO/F9sJO7ugxoXdQp5oeo9Si6IwAAhgBJABGokzbzzhn0zKOMoZB000LEhSRe8kjYfXHdTOPWC03MqWUsQtwFvvE47+K8qzaky0NTYJ8pMwFBIiBIm3O2M/jST8RdK1Cf4XqqnqMyhhpABJiJJM++0R/rhzUNGpVD6KhPytpHDAz+rv3jjcyeMUfC6VMuHDygqabwDI2gxLadMmwPNsbFD6iakp0Sy3BR1H2KwjTHn3tfE8v57RSOO0ZDMJTSUUNIgBmUqR7ETIjbn774K6bXp6v5hAjwsAx55P5PFsamrklSGrtUp7aZplhYWVSG0gCf6jz74ErVKZbtzKAcFqW/J1/MfuReNsTbG7sU/CfUFX1tFj6jMpLD5SbQGpsABa5v5GLc36dZyarM8EmUqqoEwTPbBNrnkjDSmlaAKb+ooJbTT0lFLb2JUgGLggc2vj2jkjUqMruKR2iGS4AExok7bauMaTjq1DKD6oC6O/o3pvWBuApXUjX+VlUDfm20W5wDnMkQzV9NOmoI/lIWW1/wCsGPxHsBhjmOh0V3rFIAK6bgmYnxFuGJvgHM9JKqCmaVzNlXWYMTvaDeIvYi+NGrtCuDSEGd6iKp06BE2J0z9iCD94P3x7TAtaBJk64i5/SQSR7wYt5wTnK7MullBuTJEQTvNpOwv7Y4bMIUC+jTFoJDm/uZNj453xW1QjjvbK6mXUVFBauqvYmwT3JNyYncA/fbE6LRp1UNLWTprTdtP9Qu2nm5kA2gRxiz+OUKB6AIMTJciPEK4/M4R9LqFPWamdDSrD2XVYX82/bFoR1RaTJzjRX8R9GqUNJanUVbwWB9oExBMXt+BivN1mcLLMVLakkyRsDP7G3t4w1+Kc89alSm2mmzmbEBmWAeJlTe2+3nNUazCBNlOoWm9sdGO3FN8imnoNpdkpwGm7MZLnm8kGOIt9Ti6rmGC3KsfZRP0kg+Pxhbk6ygBhVZPYCb7WuIB5AxxW6jB4BBJMob/Zxb/e+OZ425WFKhb1mpqqaiIJAm0f7+2LujdRelOgjyRybbg+2As9mS7STxa0QPwMVU98dmhOGlgY4qZtiZaZPmf8se4WjTzv9f8AviYTQidBRo7mwIgjj+5t/rGO6WStMTb+/InbcR9seimTB0MTFzFre/g+3jFgqFRpYFLbXtFxzgNvodNBXTM4tOCFM2gkESZgmx34xscl/wCoBTtqUvVU2UOoa3gFp+vOMjR6oT2FgIG52vEWAuJ98crU2EqxMSNUbeYHH+WOecNT3Q6k0bzO/FHT6iAHKGm0G6wB7bOCYnkQLbYUL8Q0N1NVDMgC+m//AFAcAxEYzNTSSdVgdjBi1+Dfx/sYMyaUr69RMTGtU2B4gkbz5t74Xu0g630Hr9elQNdeD/Uw35su3j9+YwNRWnJJcmTG4UfuNo82GEwAQSrbG8tt5gQLm21rY7y/V3AKkoogx8xk7AePza5mbY2l8IS7e5oqVbLMwpuGEmzSp4g3UQw2+se+DKXwyjf8pz8xkkASDEEARba3/fGZyvXHbQpCuBPa6zpEQY9uPAxdk+vsCAoUAGTYkHeN9/pcbTthHGQ0RnmvhJ5VSC7PdBoux9paSYM++LqXw5Xpoyeg6Bk3NMkm4jgHccSB+SQj1hixdEVXFtSvUn3Ezad4HEbg3MPxXWA0VKi1NQiDcrEkQV7hzfbzgLUhmosEX4LzbDUKLFTJ1Ht+/cRgDqGVaj2VVieVEjYciRIkT9caKv8AFTmGOpS24BHceJMbRJMjnFOVrJWfQKReo7L2kgS0CdJBAJjm/wBuDaEqVmcTNkCRMzbu/G2Dcv1pwDF5EGQLz7ieTN8Os38NBEDFK8KdNQrpYIZg3uI+sXAwkTJoyggkTYhoHdzB2I/ygHA2Y1NHdPrRSZRTIMAn/KDE/bATdTzI+R2RT7ifzNreALfYYIbKgbmduAZ97fT33H1xxTKqhBUhjO9gPoLmTa/+t2VIWVvqW0/iLMCR2uZklrt92+k3x2/xXU06Tog2KrMffwfceThUC5khTINxJMW2/wC2CstkalUwEJYC5AsPJkrAAj8k/TBcUDVJLktp9Xv/ADA2n2cgldrSCIv++Of+K+lU10xrBUgLVCvv/n7i4ttjn/hEGWudiBJvO21zx7eMdf8AD0JELO8TvO1on6fKR/fGSSM23sV080CG9RB5HpkR7Wnbm37YJznVaDUlA+bY60Bt/wBQIJP2++2AFy0Fo1jTFj9d4t9ZmPfHNSpQUCXYCwlV/wBD7biZvhu73BckUZqubFNRmYMW9oE/vOF65k0iTo+ZdNxuLfY7eMNE6koYhWDU22bQJjkNN97xOLM11CidQcORIjU8SYkz28k+bR9xRWtqEe4iq9RLBwJ79M//AB2+w8YpfLENsY5gEj8YNzT0IJSQw2g2nz9OPxjha8iNIFr7iTztiqdcITTTOv4knUDZbQIAEQPbwP8AcnAi0yZiYgmAw/1H4xcM20Ha4NhxjrKVEsCGtexF/tFrfXDcbjIWmieAfxjxEIvG2Gf8RJgKPaWn/IxhllehrV3qLTkiAzLedzup/a+C8lch0t8GeFT6/vjzGkpfDFSBCofff9w0YmE72AO6fgE5eqREEjYb++BOoOQDBI7+PYWxMTEFyX6C3qlQ2ubgc+SZwIyjQLc/5Y9xMdEPyoi+Szppv+f/ANThrTX+av8A8P8ALExMLk5YYHWXQGsthef/ANhi/rQgU4tNMG31bExMRfKGlwCdFUENInuUX9w04ZVUHaYH+9P+uJiYM/zGgCUnOl78j+//AGwPknPqNc/LP7j/AFP5xMTC9GOhp1I/yyOJ2+wwNkD/ADAOPH0NsTEwHwbqbFM48Ea2gPYajaKZjCLMVDIWTpDDtm2/jExMQHlwanM5RPSTsXaflG8p/qfzhD1GiorEBQBAsBbZf9T+cTEwDdALMCFqRbuO31ONH1lAqUEAAQUydIsJkXjaffExMWQr5AehnWU1d3dF72GqBfjGsagquxVQDKiQALaDb6Y8xMLMrHkTdUyymgCVUnWyzAmJNvp7YznVKCmiZUH7D2xMTBx8ojm6GVoIAxAAAtb7nBuWQGbD5T/ZcTEx1zJxEukeuRFtRtxjimxvfz/liYmLsULoMSgJMmY/bFVdoLf7/UMeYmIx5GDsqxBMW+n/AE4bZ0aUdl7WkXFjdJNx5N8eYmJy6DnWVzLinT7m+ReT/SMe4mJglk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400" name="AutoShape 16" descr="data:image/jpeg;base64,/9j/4AAQSkZJRgABAQAAAQABAAD/2wCEAAkGBhQSERQUExMWFRUWGRwYGRgYGB0dIBodHxwiIBsgHh4gHCYhGhojIBwdIC8gIycpLCwsGx4xNTAqNSYrLSkBCQoKDgwOGg8PGiwlHyQvLCwsLC8sLC8sLCwsKSwsLCwsLCwsLiwsKiwsLCksLCwsLCwsLCwsLCwsLCwsLCwsLP/AABEIAMIBAwMBIgACEQEDEQH/xAAbAAACAwEBAQAAAAAAAAAAAAAEBQADBgIBB//EAEAQAAIBAgUDAgUCBAQFAwQDAAECEQMhAAQSMUEFIlETYQYycYGRQqEUI1KxYsHR8BUzcuHxBySCFkOSslNzov/EABoBAAMBAQEBAAAAAAAAAAAAAAECAwAEBQb/xAAxEQACAgEDAQYEBgIDAAAAAAAAAQIRAxIhMUEEE1FhcfAigaHBFDKRsdHhUvEjQqL/2gAMAwEAAhEDEQA/AM/0zKodVZiZuVEQRrtteCAJBBI3HGO+qZQFCSlj2UoB2EBjMm5NzvA25wPkSFALszEQCWaf7zBPvvbDmtVDUFpssELF57hIuIggnYni/tPz9vXa3/gg3Qgy2UdGUMCov3z+mBYn28x5wfm8zqBFQAkiIChT7QxgiDcGbb7SMH5rM+otMNoptBDEmWZSsEqNokAX5a3GAqeX9ZWIuFIGqbat7XmWv7X3gE4Ryd6pKmFHlY0k0hA4S2m4cqD8wAIiL3UmeJjBRZIHpuwC76tjex2sZ4v+1qgKJUAq2qbBCRIm2qJB9xbaZGGuXyCM6tl3WkyXuNU8T3N3g8jxP0MJ5Enbv7Ge4FnumwdOkM5ZbgzO8gAXJP0jePGBaroNQ0XgcsCCDcEWgmY5t4w//gTLqzsz3AGkqACAfk0wBzYmQJ4wOirUYioT6sGKmojXF+TJYiO08RF5kd/F+37oFHhK1QVXU2ptSrrnQ0HYncsdwYY9u8nFJLaoq6lClfmFxFhEiSCAB+MArknpyflIvqQkj2vuJ4kDf2OGnStNZ5r1ENPTckwdoQibmCBJA+uFm6trgKV7Fp6pYwedo5tAgiYDBovO9wTiN1Ra3/OEPsGAliNoNwLcMZifpgzrPw5TIFam66lUeoIjVcjUBMqTvEGfYm6zKEajLQJMad9rkmNv23xBqDWqPP1M04hPqinftNgNyBZgIUt4BBjxvGAOr1G0NU4AEyY1CQthzptYXAnDRsizKdUsI7dW0G0mL3mI3/GF3U6R/hcwCveFCuZ5VlBG8bzcD6GCcPjlByT62l+plY56J0+pN1I2DDTCggGZtCEcFRbUON2dXOipIVjWYKVMWSTwW5PBbn2wtSolY1WSUFQ+ouoQNIEWJP6tIYgewtgLqXV6ZhBGnWJ0pEkH2i/gWnaRvjlyYnPL729/IopUi+pmDRhI75JBQ6dJOwEglhEftuYxTlun1KlRKj6dCtqkCxZSTJBJB/Ak/S9GWpBi5qhizutNbmUEy1twYOnbeIgTjQ5vIuymmiINlkKLRAAsTFhM3JiCYEY6o5ceF3Pkm7fB7UrUtAAoqVixqFReRdQFYQD4AG84S56pQKlCKkgXFMimPINtJJnaxsFtGHXUOkGmVI1MDC82EC53uIPd/pgHJ9CKktpRl3M6SWn5vbRI8g+fB9R9qh2SK0zu9+bXv9iFOb3FvS+vAVAtUBlP6ywQEARpZQpBNrEQDaw5L631Pvb01XvAmJuTBAPAP0MmcENkaVQXTRBvuZF5kEaSf8Um3vAwrzPTGQmGNVNywN04Igmag7bESwEWaLc0u1ZM/EuOljKMU+ADqJ0hTVpvCuGmAY4Ome3VBYiYg/TBVHPqFfQWZT8v6YawN9oM7HbX+Kc4qvS1DuUEXEnckbi0Ebef7h9GUSdSyKZKkyTIQjwQSSjCCP6dsJHeFPoVTsP6rqps1WjU0hXCRftdqQjV5uFHkBiZEAkIZyrU09zliJqibaxbcyRAi5jj2irrWYQZnSvcPTjtES1whIv3SdJJ8cDFGUdixV2YsGXVvbUxWdrwxvYET9cU7u4RpdF6msY0VamTq7CGhbm/k+3/AEhZub8GirSeppDFiT8ggrvIt9NLew0xivp1XVUrLUBLUiCBNoMMCP8ACAS0kj5RtfDLpnS2Zmdg2tUpqQwkhS0jiwhZ+n3wk493blyGgE9JRyiGUInWxHbsIvx4jknjbA3Vcpoq0wAoDyNQYE7KDMSLcG+58HDmpT1sEQMz8nkk8ATpHF5AAkmbALup5NKFSl6jRJb1GQTpNiAJs3F+L/TGwzbmk/Pb39zFdJVoI9R5GsQJI1ODeSOPEzYRvYYTdSzb1igKoulSAAL3vJ/a/gTg3OKtQj02Zha5ebmJJmwBJOwEXMQLn/wCBKbNpB0O5OpZsoKKBqhmuSJUTGOi1B6pciiijmqIUasvXJN5pkBTNxAKHg+cTDYZPLcgT/8A3lT9xeG833nExu9j4P38w0I+g0mY+o55lSTqCXvAP6h/VM34vjWjPlagDKdYEaiLuDIEm3EfjfaEvT6AQMCNojnU0kk3+VTqK28Yc9RzSl0qoDIKnSTpMAaSsEdwAJv/AJAgnN8U7XyoWW7KM+rawGQoaVkEGALT8w+b/f0B/wCJFXNu6byJ3uQJ8g/vhj1FtTFlGlNKsSzDVKswIA/SYO5t8uAWyhYCoZK3gleDcRa99z7j6YguFqQSV0UvAMLpBJjYxqJIExbaDfjnDzo+XCgQ0v8AKFHI5j2tx98K6eRoM6y73jUgKmNibwDtHkXNwcM8j0plYvRNI0yAJfWYNpIIWQwInjxe2IZZRapujDTP9VCtqFMKNwzQCIgXNrSYBE/W+E71cu76pYVQfmLBhvIg8Rbbj3E4upKyL6iVF9Tc2UCIuCVkQRbS0zN73AtXpavSdqQOq2pDpFzYQSByLNs2wgwMRjDHH8u3TkO/UOrmzaNRCAByItc2MbCSd5sQLiJAy5AZKhYoACwaCSTJtGwvPP184GyOZq0WVkYowjcjYkMLmBpPMcG5g4ddJyHraqlUqIMqS1nFxUB/Ue0ECPbjBa0Lfg1XwOEyvrWNYVG9Mj5i/bNmWAFDcGD/AE/dK2QCgQyuQt7HaZn6kje231xbm/hd6FXUjF6TFoOqCDpurbcAm02FwNOBny4VZQQY2JDT77iRsNosRxadJP4ZByXe436bTAOgqwJgqLwVtIF/IBj8cQN1+qEyWbZdI16bWvOjTAm4DSOd/aMVU3p1W/UpP6dVgPYm/wD58xijqdSmKbjMiKahe0CGfQx8RIl+eY34nijWRN2+NvmCLofZzLzRWywlMWbbUV0qoFwdInaCQVIuJxjkZRVR3mNBqQJsQsL7xJMb7c7Y0NfN1Ssq0B1B9NXBNwFG1y+1rG22M51KkwqRMEEAq082JAG5Ekx5UcjFezW7Un76jSroNOhsmhGqQJAJEhTe7Xj382GkT2DGy6Xm6ZUkDSAbyRN7C+58Rfex4xkkSindqVgZ+ZTPsD7fQXwb01lRvVeotOO7eLbGVAux9hz5nEO0YO+b35/T0FjkpmqrdKWoA72IvvERcTMiRvPHB3lfVKVGC06raRMlIgzIPdAAFvOwMC0hb1L4k1nSFYqDJplTLAAWYDif083meGY6w1QqTTKgCQraSNtrEbztz+2JYNWLSp31T4pL05bHyOL3QL1BVAAjSF7QPzPNtjdftOFq1BCmoBpBm9pgEWFgfH2A9sFdU6jTNjN53tEWFzyfe/0thfT7gNISGkFpY+5vx79u5GHhCTjdP1JurK63TQtJ6qLKvIqILwTs673/AKl3IkjuB1A0RprVCpHpsUOpdJDWdSF5diIAFzzIwxL6SJDAf4CSXjaD+ON9sKOtqtMh2DqA4DBtQ0zLKAY3JAP1vaSD14Zub0y68fwEr+IMtNahUEqSTTMG7QwNyP1yrGTA22GFnxR045eqaiKqqSrEEgyupZHbIsyq1iI1nyMNM5mKT6Aqyxhl3MgzBmY4uRG04pzeeKBtTq8KCDrkKpJXSJ2IMGLEWJ2x2YZzg47eKr5hKuk5D1NbCCWuzgkyLKBP6RseN44wwy/WvTRw9RtJbYyTIABOnVt2mLg84TodSB6ZBBN11bfuJU2/1wBmSbAwQLCBY/63n98GUO9k9X+gNjd+p0qLFg/q2tERNhJnneAQQLCLA4QV80zkuo0ieSSAWkySeNz+cE5fKwRqpiJG4iABqPv7T7/hq9HLKsspKWsrKCT/AFXmIvv998VTjjfDYvIv6WqimTrVqj9uxJS+4EHvge0DBFXptasJIgiWMgAC8fKrsWEQCbcX5NmVrp6RKUypBOli8doADSuzOQVAFr3jBL9R7CzVQCIgQw8/IVmJnTdQIkTvLSyctLfoErTo9Ugd1EWAj0k4Eckn74mDl+NaAA/5/wBrD7X2xMcPedq/x+iCB9JHeAsGCNJIB3g7bMYvf/MYbMtOHELLi4VzMqpJgkSJAja1jxjPdP6kRpVgYGkACd49j7T9jtjTUvT0laiMGBjUQf6hxIkGZkjnkCMNlc8crV/IVinNU1auzkqPUgaSuxPascE/b2G0nz5dVMgAKdMPMgk7AAC+7WidJOPP+Du+ZpvTBqqDL6mEAADSDBDQCN4BiNsFNS013FXLvClm16SdZKiL+SZmOAfEYfXHxva62GENHOCo9RUPyEmPKiCbz3EXO2wxsuilKQSqz9jncC4It4B/Hn3xl/hlNbPVb06dXWAoiGJiSFH62JIsbCcO+k9PVnqUKoenedKkabCF1Ek2En5f3tE+0wUm4cUAcvVA1whSQe6CwMmzC5BudRAMi9xgMfD6q5anUJ4YkGVt7Wie4EW284r/AISrSEq7BVJk3j/FFyAZmxt774YdFyyVLVkBmVWIpiAskNFrEWsBtfHArhbT9fbDHdi3reWCsafaQe4iACs/4TJUiZAnc2kXxT0ujUDvURRvswDMSN2Cm1tiTAE784b/ABZlm7DU0kAhQUGmABYXEn2/SfbhNkw6sNDEB5Ct4cCSLj5it/sRzjoinooL2kMh1tAtaoKuqm3doZQpVwdJURABXyATsTjnpHTGqUS9RZYnfTJW922PcSNr8jknFfwjUPogrWBf1an8mqylHKkEgBiQkLqae0knfG5XPUypRFUlSddNQNXkwFsSZmeSfrgZ7hagt/twUcdXJhlraIRNXqAm/gSQIG4JOldJF4vhR8T9R10SGUa/TYEncEPTIN+I1C3Ee+NTnci2XrMyiQ5nUzAstryZDLHyzpniSYJyfxpSlC5XSGRtHHNERBAJ2J+5MC807M7ypfUlpaD+i59iqTYypPvpVmBMcKVFptJ4MC+j1nXQzLsp0euqp2wQS8gSDJOx2MHhsR0ZSv8AL0gVKYNybx8sg7kQ145tBxPhhD/DU6dSIas7ldIOoaeT+hiSAG3sYIk4fVjSc5L3yahv0zIoaXeoPZr09xuVBFhzAg2gcbGVvUKoqMAq3EAbkk7WNjvfaZOD3rOlOnTp9ursBVthA33XSs9zRFxhaOjVGGolmCyNUhovAjwpJgATycSp5Zao7k+OSUKzLI9MMN4YDUN/JsLe/OOszmQy2JmNUtKhVFjAZr3ECJ/bHh6SQkEsGmxk7SBJAuBM25+oEBZnUIBUsI7QWmLybcfTfm9gEWONu9mE47SBqZ4ueDceL28xwOTiui7rYk6SInbYzGxIveBexx5k6RmJKkkAHhjJtIsGFgBaeBhtWoltStMp26RwYsI5sACdwB9xWVR2dGBMv1hEWCAZ82jmxBBm3g4BzfV2dWUmQYJ23Bn/AH/lg94pBwASGkfLCnb5Tc78SODxGPOn9KRiQaZUkcHblbXJAvYSY84S4R3YRb0aqo0Ebq0qCJCkiCdJEA/q2HnnFHW6ArUKjhmYorM86SLgg/LtBAWfP2GOepO1HOemoBVgjbkhrRIn9JiTHuMNa1IKtVWedVHVSdQJKOpBX6fMvAhg3gjrT0yjPxphM50y9CTF4VQsbz7mDaSftsJw/wAxkFVdSd8EaWX9MKDzcyROq37YV9Fp0nQKi3DKAGMzqMEki1hv9/qH2YyWllRXGplYkrq2/wAPL3BEC23ucbtGWpUZijN0xpUvIYmWgCIkW9iLj/8AH3wP17J/yZ/RpEBiZgm32Pvhq2XZ9KmYMWYwREC8QJIC+eL84p+LcpGVqhlMqtrcki5PmBt9OMDFkSnGN9TIUdAzwp0ypDESSI02JA87EfX8YI6vmKlSJQEntiL2I3t4sAD7iccdAqpRRmdGdwNOnffkGYEiJN9vcHFvUM89WBApqIgICLltW89zSYufxi81/wA1pfP+DM4y3Q/UQOEUBhN6qg/g3GJhtlck+kaShGwMi4B3vfExN5p3tX1/kNAlCr6TkzAWADGnUBtESSbnuPBP0wVUqq3/ADKiwBA0kSsbAAqNZg+bfgEI5ZarHRR9OwksWKnjtBH1NiYt9MVUskHMAECCfmsDIuAbgcSed8bu9W+4tpBdN6SV5mqAoaFaD8y3k7bR4+1hhfU65WpnMNTYimGNNRuCdQBaNtRXU3MX8YHMKyXiZJ3OnSbyQPuCMeUsoTUgqp1TpLHSJnvJYntuov8AX646MeKMn8avbqMjW/CYFdPVrICzG5+WRx7kDf7D76J+iGtqIZUalIAgM2k3AYHdYI7rkRva4fTiwogU6ehaSqpqfK9hAhT8tgLtHI+vv8Y1CvWpa9ZIpMG7uUn5iZv/AG8Y5FgvVOfw+F3Xlstibb6FGbo6RpLAwd4P7mMV9OzZp1EVXjWYqGLWMlhb5NNo3t9MTNVQXPdqkb7HV9txxcm3nFFCixYksqiDBMSCLQCebR/fc45oRglU2n6X/Rk30Peq9UWpSFQhe2o9LUZ1CQCuq5JgljuYnkyTdTyuWpU5YVaxAJMGwIMBgoMDuA/VJke8A5kJ/LCEsPVZiAPlUKQrT+qJgryBT2ggEdUYUwRSIIIO3cD2kBgItvxuNM47Xhxxivi/ShtbsCy4ytQKuXWrT0pUcbMADpUsS5IMmB+n5dxtjfZGgiqA9RT2j1DGkwtkIYHtZdUST52jHzjp/RnpghgL0/TubQzFiW4jY3/YkY0vTaBpKJBjTuTwb8bTyeT744e0ySdxl/fzKa6fA46owV9TXgwhCLYTYcmItIPnbbGS+NqSVEoqlIiqKqK3bEl1Ai97wL7bHfDGpVZQRSC3awMNMkauJA3P99sU9URqdWjrm9TfzBmJN59h5xz4E4TUk/Glf2BqsJfppGrXvT0sw3O4YEEHcaZ/+UbDFGUpshTTTCU1BimFYm94kyJg7jwLxbGqzGXHoM5AB0M2omSJBgTb5RF+IGMb8P0UWkpUgtZT6YkHiZPcxET83tawxPs+Z5Itvo+OgZ462Dui9SC1NTer6hvoSTA1NpUE+BJJYwSTFlwbmM8zJBGmm7EEoFLC95eBtP8ATMG0i+Jluilaa1qi6SJJSTEGw1C4kyZtawHJwVUrshU6Pms0bMLBTvcgwLAb25xX8VDV8PTpe23Rbg0tKi2v0tdEq0mDGsFrWiHiymDeDOM8/TWLFO0GQREESw94vb9/pg3NdUq63tIBjSCDOxnkwQf3xbl0XT3BaZ872O4B/F1M+Rey5MsW9UVV+dk0n1Ey9L3LmBB1bmSN58kn7/tiOrhHJaaUQFYwQCDEEnuPgMDNoINsFZjO6Wut/wBU7Cdt73B3tgCqFAUXgG0sogwSIni4n3vh8c292E7yYR6gYz2/MoiVbcbkgSb3gGbTvg3M9VKrchwCFVmBENtEAadfMtwbRhPXpxB1AEQZmIm+/wB9oI9sBPnjMMVYHeBuTPEwCLG0i/GKPCsjsKZV1+oatWi4Im9NzFgGIYNH1kmMXZwBKaNHcupWAAUtTaBA3EqwE2mBP6scdQzxMF1KlGI7lAAYzIuLGY+hnArVpWbSd5E2/G33/wC3dC1GKrgDYH8IUDTruoqRFPWSBqIiDN7+8jyMafM9SAVShBJ0idIESA0gDi/EbT4GM9k6wVwyAqfK2PHO/wDf6Y7ogmQAgkyBabjzudufM4OaKyy1SNY3qZw6dSuCOdaLqWW4a94AM/W2Auu9SZ6DEQVQ6oY3Mx2yLEgCBb8Y6yoVrMRY21Br+0LMk28C2F3Va6MjAKoOnYCJNuCYifvtbC48a1J11NYT0kB6AhmSrIlCYWG51eZ/7cY8rVws6apnTE7AEjgC+/JsfGFeSkSBKkzcEnVJFrfTbF7ZZneLsdrXuL2jgibxFvrjpmlqsx5po/8A8ke3pkx9wYOPcHZfoFAqCzVtXOmmCJm8Etce+JhO8gur9/INMuLvLFmLDQRLKTMHjaQBO4/PA9Knb5i3FrRb62m2LDWNawqLI+VVLarsBHbIE6uY2tOK63T6lMhyLzvMk7byd5MfXCQlp5BRTVqFSqAETJEQBB4JmSTMCBtbzNdGiTpBBPaWYmP11GYTf333+2BszQD6AZOnVdjPiI8xG+HOVKElQGHcCDuYUAgHbkT9hjqTigo1uX6irSGJDQQCdjzDGZuLb/T2R5XMa8zWBpGFdUvLfKIi1jA9riD5w7oZlVHePUmBAOhhEwdMH7H9/Ffw7mE9TNMFWXrQAwBYj0123AbURf8AYRjyNOlT9PuZcDGl05HRiq1UZTsTfa8QdtuDsIOFyUaQOpww/Ux1SGEmRdpJ0mRv3bixw6z6NaQJH/22eCB5G0kH6/tdOMnUJV1KGQIIkkllkLa/MEzcn7458E5Rb8/mZoFq11UZY6Qyu7lYHfd9JH/UbRIIn6YVdbVqSVGZQqgGL21G8dtpYAwNpmwBEEnL6ny/dAOtdWogABrhiVWOAJ8kb47+IqLLl67ltSLUQGWBkhli23JIBGxx7GOKm1aEqmA9Ab/2lTMVD3MQFSAQVLjaZud58LtvjUZmiUbTdQDpI1ANcWnmNIJmNh5xnuh0py9AMVliugG0srlo3EnUdjPG2G+cz1TXrLHZuQRBMm17SB9AMJ21YmtKTv8A2LvqL6nUFUaxMbywBNgbA2Bjci24G2PMx1JlqZenV0haxJtDG2gpJg23vE3N98BUepQuhfEGFHaCRzwdxfe4vijOUT/HZQW7hUYHzYxAM+PuedjjzIYo3TXR/syyZqfiHNenk8yyCP5THum8iP8APmJnAPwjlaYo0FcSzpVCgISAFYyWMxruLxsRESSbuuOgyrCu0qXp6iFk/wDMWY4PbIHmxtwH1fKKMrlWphoIaisDuhkJUm/gT7e3EsOB9y4eMnbXlEqpLk1iZVKVPQJYACx3nnjm9uPpYLOpdTbSuhJOrSDIBm287CCL+5wLRzWpwCuogkk2ljsOIAke8z7Y5zuc0t8xYqws20h9oI//AMgjzO8wxdmUp3lT9RJ5L2QDU6gxLEKRMTpgAnSJAg3t+MStmDUVVYE22JuPEDbbk3wRlskCKhemp1u4AAMDyFBYGd+OMLRX0kzcr/UvEGJ+nEi53gYtpg29PTqT9SnqWXKnuiGEXMne4J+1gSOfbC+sG1d8iBcXF/cXk+4IsPwyPUC7aUEWMSB94iw8Wve5PCvPuAwDBSTTDBpMab22FxETfaL47sbktgFcSN9h54GwtcYvRqCHuVnkROoiDEgxExfbwB9+YbtUEd3cFM7HbbaQN94OGVEIpIuBYlTMAwTBBM8mIbzc4zdBEudywdCmsCxIiSQTESJidrg8DFWXpKgQQHi3fJn7T7zzc/bBnVKfZVPoANMSrExYGYYyrGDfaCZA3AK5erTUSYBNu7fyJHtxOxBuDjqjGWi72C0LB6alIBK3BIabjYGDuQDxbDip0uEDkFx/UuwHF47SI538c4W5DLUqlf5GFSTIBiN5kEeOSePGHaZY6FVKz6dZQjbYWuCRI07G9jFsPmdVXPmAS1K0yDAv5MbeJMm2K6tU+nVEC9NgDYSQZBubxtAHj7us90mFKAyCSTqhSBMCDqiTF9M/XwAcmYaafcQ6biJNgfqItvzg45RZhR8L1itR/XQMCh0jyxItY2HMwY8Y0StT1axS7RyJbcGBBYgX8mbG2Mt8IOyZpBUCtTIZWkyPlJBN5EeT42O2NRmurioxVVOgHczpSOYiTAJMRMEYftUZd7t4eOwWCOUJlkYn2kbW2DROJhSubUWd21XmCoH4In84mKdzPx/c1Ma/wBiWA0yASDJMtabjYxHjxi1lAJT1ajjgkCL+4b7GANtucCV6obSNQY3tI95/Yb4Mr1ApRaY4kSBAi/MxtvaZjHO9TpM1F2ay1KQFImN1BOy7EXhiQNrfTC5KsNPG0R+/sZ/ywfVoJSdkdFa8AgmGmOR+fG+/NWU6frUuLANNjMCbSYF4i/1xlxuYa5eq7AenvG5Fp27gbTHNvxjvomacrXcgimarGLEqbRffebYTM5Um5MmPqDhp0p1CASRrckjcbz8sQwmOfG0TicYRcWpdRehomrTTqEiSisQ5IuQpiSB9pmZnB9CmIpoHhgogMAQJFyTIPHB5tO+F+byISizXFRoVpGnVIEaAbiJAkbyPeLq9GoJVkAVWZiR8oIkEnvEXtFtzjjy4tEVpXXkCYi6Pk3qV0ZSCfTYkXKx6pHyz3MQwsTt9McfE7IMnVpANrFYAMzRNMsdACzcD0ys/4QZvcvoec01gzAsP4dXJBIMwGI+1pm08cYF+Nsh/Ly8wKrONRBOmXEkEnaCAbnY++OzFkksyi1z/AL9+pXktXOL/AA+Rp6mVwUuBt2xYxcQzGLmYiZjDLq2bINJAs040qLfp4IBkw0AKwGw2O9/Rvh+toyo9NB6I1a7y/Z2zqkFQxmJjmBg3P5Sr/MYqQCsBTB0xfcSLmBfhVwc3aMcE4ylcibi7tLYz2RoK6kSyiRLKwBtcdsSb+TzH1qpMlTqtEANoFJiASSZIbn3n6fbFeYp6XIEgdgI1XMDVeBDAaSd9iPt3kKZbqdRjP8ujAKm47UvKxJ7vB32tjiS2lK/+r+tfyOhv/wCoalcpIFzUQKxiVIuRvzGLuq9FJy1EArNNqRWJBMCOb65A52taCcJ/jnPzQpCpDNJgySfkaDuJF5uAQfpi7NpUNOhVcKoDFx3GSdJa4iIUEKNo07C5w/ZoTWGKhXL6XfuhpOI96dTGgsGHqO9hIMaQTO0aQQWaPI8jFpohlse5GpWJHaykMwsR7/g3O+F1DOtRgayQ3cbERNtzfVJBPBj2xVTY1Q8VGUCYJ1sItzFr3P09sHN2q46dCXmR0pOyypXNQum3e9xYmTJ8iLyI8Dk4V5+mVEQCwO5YEkkxzwbf63x1lq49IGwbtYwwsWRDpkETGo3nnacVMwNSlqUqWqJLeYh4afOlfxPtjkjjcJPbZDcsNpKjNULECBPdFuPJm4+hG9jjMdQzJDRsVDg7iwpz22tv9QT7TjbVMkdcjSWdWBtyNwePluB/1cDGJ+MK/wD7p5AB9NEESILNYxAvAg228Yt2GanPT5X9g0GZdJdCTcJqF/AB5nUZMRtPscMDldEENAN2GkQtuCx+UwR9RvzhfmQ/qL6a9qxE8kg/1HaABG3dxGGxQNDAim5BLAkNpBaNm2MWMTxEROKuait9/sCgbrOboilUCVFZ2ADKqdrERMEQIJG51TAGMxWpEMo0uEedJZYJiJi8RBFpHGHOfoqtKsAUDgGVDC8XkCLcc7iTMYr6pkV9GppanNLRUUqvc4JIbVDtABgReZERzfs0Ph2+voGrM7TqsDE+32/v/wCcG5TqVQWmZJ/pvYg3I8H/AMbgHKoatXSp1MW+pJN48lvz++LK+QInvgyNxEf+ZH1tjpkldM1BVas/qDVGkGO1oJHsQb+d+fGOgzCmDDhGYNAJ0lWqAwTzYC4Pvj2jkaisbhdAudEi5gTJ7lJt+xw0z9U/w+vVVK9r2RFWVGwIA0xwdvriaaTSQD59RDNWRDrUs+kCIG42M8zxtY3xvcl61NwKdNlHGoSh3uO0WN4J8iTjHZfqUViwoippqDSXjTIaIjaCeMfSK3TfXRmFf1KgUg09bolNjsFQQWUAbmdV9tsV7dkUdOpUvfvcegjK9AzxQEfwy+y0iQPoecTFeV+FkKAvUYNzFMx9pg/kYmPLeWF8/wDk23gJcz8OesKb0s1RLTdWRUdyWiS4BvfzcE3wNV+GK5qPppawoJYoVKgA3MgjxYeJ+uBOofEZDaKK0xSgiWpJJEgm+nz9OMMfhH4irI6UhUCqzTamrSSbBeRJGwI55jHfozKKqvn/AEHYt/8AputpoMKbkNBVtP8AhkTBupEn+xnDPpXwtUq0k0jSJIuwXVBABF5PNiAbQPY/IfFRoUwgRgQ5kUyO35jPcGGmdxY8xzhvT6vlkRg1Q0y4Lr2Ht172llm2qBtIteMcUs+ZRcUkMlF9TNP8K5ik4BolhB/UTeABEES+5jY33GJ0PpOYpU6NKrQdChZtXpmxuV7gpgaiCSJsOMaD/wCoMva5qJpjuZrECBKmQs3EiCL2icDKKTpTFJQmm0JUb+WAQTpJAhdpMH2Bwn4ycFTXvcEoxBer5iqxQnTIYLrAtvqNzMkASbWv4OCM51eqaZYqiqaTixaH7TcS0zuYjxY4Y1cn6gp6qqxYsxk6lFMr2/WQTP1kmIQdcyNT0nRFDMFYdriSIidO9rCYnzOHj2mE/wDji9iThvYv+H82jVQ1RWP8gEIDZQjnSDAk6oQxzJmcaT4jZXRA+U9SW1AhgTrIgHR6i6hePm/vOMnl8r/MLd0BFTxqIUDkdom/PHjBvxbmHqVMoaTRpLg1NO0xEysC02E/eTg5Y688Wn+/h5DqTRqq/Uqf8pE1LUYdvYwYgfNG5A8wdsLanW2VvBEnUS8Xv5kjxvvhXmq//uJVix0lQ0tsTcxHkc++Jkcy0BlqEMTvp1WkmbkajfwbGMcssUNN737+YmpsYPQEalKN6jSdMm4AEQ3aIJmN777DCvpuR15muw/llD+sQOVMXMqNIMgn5trYqr9WdS3eSWMwAo23PaAef2wHRqtUJuASZMkSSbyTfzvfFMcZRT8GqM34BXxUXrJSUBSVcsYv+k3Pn6b4cdczirSoKpFYXQ9plQVBMyO0fQe084zfU3FISzg302MwRxsAcFeowCSwh5IA+njj/f1x0Y5ShBR6b8dTeo+ovqJapT7PSDKDchTPdAO5CapPBHnA/Ss4AiiqGKhVZgptJ2BtaDJv48YqytRXoZli4BFCPlmy02jntF4mDeAIti5s3oAQRT7YUsLsNrahyTJMg2nnFJYUmpe17vqI5CdGVlq6FKhSgiSQLhYJi3j7Ytl09FgCIqgi9y0NaOLSODe2B+kkVaNZmLa2rs4kgJdpJgD5oB4Gw42MraVpZcIAGV+4kyZOsDtiCu0Wn6xqx1SwY2+TOx5kW9SailaImZYEqCL7bL406pN7DGN6/U19RoMDIdFLaRYsrvIWQJFiAY5xtslQREFJ6RDEC4IcmwuZPbcxz5jGV+IMkf4ymqqF0Ix32F3BJ2PaSbGPrbEeyYYttpcLnxvz3Cm7o6zoDLq1GWZysxEU9Sif6TKkXIF/E44r9PY3dwZGo3JufbbzaZ9r4A6lmdVGlTnxHaJeRIvYgXNiftbGtylCmR3w7E6gF3B4BAki/jGlgapQ8evIHKluZHNZDufTeAx7hsIJsIt5Biw+mC+i9PVkqfynZWpC8N8xfjSrbQwkwDf2wfTGt8ylOmpilCsqCQTYloHcDtAuCeJxR8AxWR00yfSZgxb5XCSPeDoiQdh746IYsmnjceLMJ05P4erTqaglS1RW5tqUxwBqDT9BtyzXprNVdhsAkNsCZUmNQ8DxH5jAXx/l6dLPVKKrp9OrUM/4W0soFge0lt/I2jDXJ1n2CyDTEhlUQwFwDcge8WOOntDkoqSY7HNdR/LovUU6qoOp3iFRQ/aTOgtDLEc8xj3rlVjSc2qjSza1OkwR7SG2MrAkWJwtqV9daiDfSHczt8qqIvvJMCYhR74M6hmSlOs1MEq9N1uo/puRbcHkXiedvOWpOFf1yJZ8+qqEzE+oQRUJWBqjvJE+DO4GN7ls7Uot6vrA1UMw4OkyTqBAHMn/APIzbHzusynMOxKgay1hY90wBH+mN/nq9L1HFRSgYralCgDedrkieI7seh2yN6U/2HkGH4lY3JIPhalvtawxMIFzC8U7fn9+cTHGsEP8V7+YgNnMwNNMBVMsTYXEL5O4jz/ecFdJrGmBVA/wzF7hrrzyeALc4CzeVJGoE6T2jaCTYfa8X3P0wz6HlkNMtUqhPmAUzJWLEFZudrjnbHTJqMLGQVmKNSm6opGpm0kgk2g6pt3bERi3L9YZhpqLOgtEDYG9uNPtHJvjU9IytHMIKZdJ3WBLAE7kETqHOn/WbeofC1NnaoiZhy8t/LagAsACCCT4kXM4815sUo6ZL4rHUW0JcvQywdu9nEE7MpAGzRDSJgcEEHi+Cen09RZ6RI0gsTIBi1tMgn9XMnF3UPhvXSY06eaRiCjasuCBbfsvF9wDzhfm8gyhF79QpKkFWXUQTeSBq9reB7455Q1Ln9faFca5CE63DTMm4hpMmBpMmYHzfbfDfqWbovSYv3Miy+kBrEckDUFmxIJWbEjfCHKa+20RYASLgiSLgggxyNsE1KbdzKPTZRFgBANoAOoAGdv7Ym4wjNMCdF1JqIVGFJYqOykkkk6YE6p+aLyIvYzuRuq9bpDSGWbdihjAWRYHYEkDZcV53OytNHgqgYwvZdmLEmR3EWFoFowpqupMwBaJjz4xdwg53vXr5AGFzXCBQraRFo3Jj7mCdzseBi3+Fqx2kEC5abEjcCQNTfTb9sBDOM9SYLELABdjYcWadJn+/wB29Oq7GDUpKQoUAKy25jtEEEA2HnjCTVJGpC6pQKhNZgiQJmRNz3RESZMT83FsefD9akjOWUPeQCSODIJGxIgXBmBOHdTMV6bJrArKin5qZE82tMgAeARhF8KhUVwxJDVLOo+UgbSRM/fB1asbd36epgX43zStQSIA1/KBsNJiTA1G0Sb2xofiLpeg0dRuUdjG4OkDYgQdvrwRvhL8ShSlFasMrFtEkwDzBETeBvucGfFHVBNMio3qClU4OlzpAE3AtBOxBE3J36ccnpjFLffczVntBv8A27q9MkbIIHcAFF4gTEiSTbjnF2cLM59RFVwGILzeDYGxlrRE3kzvdfks05Ii01VVSIESqnm14i4j8YMajVrtUYQe0mbCDwBpWCxHG53w08sor4qFcdwTI5dhSlYAWowKidQIqBDIvF23J4+2Pa1B1p02YKbU2XebsQIG0SCDxAMTvirpdSpodbhXapMmPldT8sWM/wB8F5/JAmno1XAAkrcrpB0gXAEwNrAH6JKlL35jUHdP+IawBYGTLERE+WNxvFhIPPvKj4izb/xIWVYvTBaI31sRqgAErJ9oIGD8tkArd1hsW1TF5NojgCD5/APxAivmqRBB9Si6kkEKT3LYgSeB7G0xfG7Nk0z28zIo+J8npQKPT7XglPeRBsLzG1oFsbDpmfQUwmswASYFx5kgg7/ayzbGM+I8pUg/Mx1KTKkEd3vfSAvze9+Mauj1l0KOxUDYzf2AFiW8wZw34meHRNb8iSipKhRk1Rs7URexTebvAYDgMQFE2Mm25var4KzXqVgpCUxUBQCkAPIVTuBMkCYmTuTOCi7NnK9aVplkSQvbBAVSSINoMm3OFfw9m0OZol6r1T66lTe5DiLm8SLW/OLwyKcm6tbPr152KJGW/wDUPLtT6lmDckOH7jqNwJkxcA2nbBQzGnMQO6maZhCYJgE3gWDAceT4xz/6mVS3VKpYMZI7TY+IP3HGBqGWLV6ViCEhtQiILLLRt/r9sejkpwsL4Nr0sUn/AIg1FpgqqFTdDGgtwP6ivaSOBidYqgF1V6YvphWtBUxzcX3iNz7YE6T6dNZUu1QrGrSoAtDaD3XIt9+OBeo0W1nWvzupYKQB3bbCAwkyYIuZ5xxKcXHSkRcfis+arRbVEEkcY3/UaTBFdSDraDAFjeIj9ETta14nGWSrWdoBUDxIFh+8YeGo4RQrgEQQSF3ja+9yb746+0NtxuisnYzqBQT/ACSL8OY/tjzEy1emEXWV1x3SSL821YmPMba23FoRvX7gP2/vfe2w2nBKRY7A2Nv9nC+pmV9RI+W4PvO2998FLmnDKoTs0zMWNzvtH5vPHHdKGwwzyyEk6R3AEgTGwkGfx9cPOj/GVeiQPVLrMFXLEQLWO6/b2mdsJlrVAjVNIVqiASQbKNI7D9ALnz7YDytCQdIWY3uDMeNhiGbBBwqQ11wbep8dVKNP1CEqssXMTDAAzKiVmYgzDe2PD8dk6jVRKlG7BSqkr2z2nTBIgdxHF/b53n8xAYPGpjvPcYI3B2/Y4Jp1XFKoLjWI4kEWEXEebSbbXwn4OKivfgHUzcVOo02bVS2ZZKwVZDqmZlgSLwQfa2O84xCif5pqGdOoFlXSZYuLyPHLAyLHAgVWrsNIACEBFqWJ1LBuQdegG1p0nHvVnNBqRpvd9SntayxFti4BsDvaDjicFrSFB/4WjUAKFxpYyKgADf4ZmFkCJO/kYBzuT0vIaQBqZQdhJkkXOwkibCDsZxd1DqgqMpUadyx8mSRzJJAEjzPG1ArOUbTTQemgRqqkFiHIW5JkHuAtbkwNr44SujHuSpvTaHkEKGbyGYzwJBAP7Rg4dW0U9QkGDJ7lIt7qLz/lgfrHWgwdQyKpqA6xqGpincSQoPtO1rSML6lYek51o0oVA3IgW0+BP9uIwZYtdOS5FY6yvUatRqZ1zMlgCNuOLE/0+4G+OfhMl8tUtqXWWJG8lRPvF+OTgfUlNdTLqJFQiAQJJGgk8g7+9rDBPwx1D0MoU1EMWJNyQNhtETA8zhO0QSxvQuWvo2Fi3409M1cuKawdUntImXWN+P8Avhj11g1VNNISqtYEEnaDItO8Ecb4U9TzGrOZcO2pAaZaAJA1nbkG23/nBXxH1BSQYjscLtq3G4K2ncc24w8YNd3Hyf1/Qx6VOsdpCmsO1jGohSV3I/af3GHWZ6gaajSgW3NiDHbMxbe+xBHvKXL9aKhF9EXqkiNyAG0RHINpA2O4xZ1DM2eHLs9mJGuZ51HgREyZvwLrPE5ySkjM5pZ96/EELUmWj5SI3YbaoAn8YKGbZFBEPCrG0ghkMfYg7ed7nCnoRvUAABIIB8agp3Py/Lv9YnD+r01WR0V1VwjESSgmREH28EXHItgZNOOdA6g1XPIGUk1DoMSXUgkGZPZBBvz9MU9azWp0gNamzEgKAtiV0gTbYRbefr3mco6DUtaiy1CdShr+diAAbHnk+cdZOhrWsZg06JJ1BrsXUD8ap+tj7tiinK/J/sHgEzOdtr9QsJAAUgdxII1QJbkTeJH0L3pFWlUAViyVIlRsGJEiSbC3tBJ4xmXClWmoAyhSLkHc+3722P3ddMdAiM4DBANzvtsQLHmPr9454LRtYvAR1TpqDPOgVZNJCTO6wIa3ykweB45jGe+G82iGg7URpTMgAq5hAGEs0hjEqN94IBtizPNUqVy4DBWWBcmSCSTJAm3I/wBcLKfT1VdSkkepJJgTIPbp3A3vz9xjr7MtMfifReP2Hs4z/Tv4jqgRDq1ntO5PewJjzub2/th5/GUR6dJqPqaQZrLMfOZZouReY94woydM1MwlOkQruYWJkTxMat/A3OOsx08o+h3APduDFvfzfb2OOjL8cVfQF7Gg6TXLECmKelG2mLcnutMAG+97WOFvV0SdQqK2rSAYAkgAeTFxvPO+FuVpMyEtVCQzALyYYCYtM/5DHLDssVaDeCwIvYBY7tiZE74gsdSe/v1F6mVWifUYzcMQZBIP1I3FsaBVDUqXaAwkMZ+baLfo58ftgbN0pLEU2ImxKgE++kE6b8DHeXyxPphSf1dvykgTG4PgnbkebehklrSfvgLdhjBRZt7c+1uce4L/AOBz/wDcQexdQf3M4mOHvI+IBHmqSkDSQdBVvc9wt55n6DF9OtL28CbwLc6TeT++A6+ZuFjUJ0yFIG8ckyPfnF/RMs1RgqQ0XNiYABJ1aRMAc747nB6R1Zos8wWnqafV+XQwI0SQyxNoZdXbEgqcB5PNjTqaB7EeDcb34wJ16tU00xWbepJBJLLpFp5EzE/XF0woIXWLTpvA+k7Gwm8TjnyQtK+oRd1DMM1MEvqUERIE7t5uLRYeL+cF0aqU6BUgks6wzcAEHeIiQb+DzGE752owTUpC61gkRybSR/u9sOR/7ihWqONTpoUdxmSTNvZRE8TGOl49kmahplBTeoTVRmBH6DAkmZA2Nge2QD5GAs5TT+ICmQswFNiAbrIJsSAOTGF9brDenpFjr1AixAi30vfA3T6x1jWZBMsTMeJJCsSfscRWFpuVgNTkciKnpAEIrapdm3IuS08x48+cCZfOAsytUKUy62FvU0mRbxY3+sXwNnqnp1AigqFUEFgwMECOP1AA7CbWwnzVKa0A8au0QFhTff3wI4bk7ZqH/VqtOokNtraCTPdEvcQSbrtO/wCR8llSSQgBXRAOuQd4H0PAgb3I3xTl1ISnrlw7s15sNnmb6jb3tguplgqOaUgn+UygHb+q5sIgf7vnFxWlP9TUF5qmUAX02gJLEkQCAdXv99h7466XVGgFVBDTv+/j8nnCTN5hvVYEARRiLWDCTtzc++Luh14ohCW7piASBf22P2xLJhegzQweTXBK9upTEWEeOReLbWxd1ujVrFdIJhCoB02k2F8J+mVmerUQt2SxJPMWt/eLyOMMv+JKjlTqGkSSRE3HkA/te22EcJxkqq0jFlTp+lqesaHNRx3OFAAiCZB0m8XmZ43JmdaI1VAf6bg8cXEH7cmb7iN1rLvTQOG9UkkQs6SADAtBUgxvYxI5wDn+srVFFRJj5gt9WkkaoAsdLe+N3c51qVGaG3SK4IOpnMwQQNUDUQsCfaf9jFedbWxVEZmCMIXhTEyBFrfNtvgToHUXQLoUhWgMQAI0NJudz7fX3xq+n0K1qjrTy9QnSlX0FLXEdrCopDEmYf8AthMsVjk5fpv/AAHTYnXJMLFZ9RiFJY0wDBsWO8EElYPym9jDLKplwa1Om5JSk61EKxobi+lQ/cR3mCeQIGL+u9NrpRV3FGqYM1atFYktF2JABgCzifvGMpkQKVR4RQKoUFaTALGq8E6lEkbbD3w2FKVuw6XRRTQaPmF9Ki54YgTBi1z/AOcMOn5pQoFttyJPuAf0n6RhLQpN6frRYxBGm+l297yTwOMFZBC1wBEnczebTtY35+2KZsap79RXFheczZ9cI2phoDX5Mnk+wH/fETqoGQCAFwuZJALFVWBUvuLNMb/pvsMFIjatJy6KwEgkTP006pje+2F9AinRqLppktVaJYyCNUCFERuY9hg4UtLVeAUqCqoqZfqFEqKYapTlYAm5BMLMBvE2gTzgnqOSJEemNZ7iQ3zAkkED5Ygq3BvyNl3xB131KnT3SzIrUwwuZJBU7b6mJnf8Y966H1H1K6alEFVghnZYgEACbXI22AMTi08dxj/ZqOeg0qVRWasWuxKabEKfl3sR5wOwUVNJ1KNZAkRME+DHjzb7YNyVZUJQBgaemZtMg3W0wTPnnecBNQ7y5Uap1XuPIgAWHMfTfEttTsVoUdd6g9KuyrAEKbjbtvv7k4lHP1HUByQAZE+/7i3vjjq2YAzBEatpaIP77YtyNFnUv6bFUa5TYW5PBuPz+euo6E6+ZnwX+q/jExKIp6RqD6hYwE3+7TiYhS8BBMcu6czttcb7X+xw1+GfiPM5at/EUQDEJ3L2+whYgxO3vgDK9X7pNKm1oi4m0SdLC/v/AHxZ0rMKDpcwhYm19M+0+Mdsm0t0dVJ7B3UPiI1nLVllzudUXJmYg72G1oG04tp5/V8uoE8iJg3iQB94GHuS6Lk3CscypUtJVqRJ4kEIXjk+w4OC878P0EW1elT2mnDkyTcrrVYHMHbyd8cspx4ofu2jOU+gvmi4pF6lx2gS5v778x+MNTkGo09FfLshW5quHVjOwCntJm8mDbi2As30+Khhl0qZkHb959twZwfk62cUDQ7lT+lu6ZFzBJn/AM4VzbQVEUZmnTj+WrsBJZjuL8QQAPrN/wB6aWQQhX9Qg3ldF4IIsZib/nDVaPcS9EHyoDIR7W2v7ROKszmCnYoqBTJ0aiBeJmw+lxxg6n0M4+Jzl827qe9qR06WQCQ0TpM7bHzNrTbCXqoenWe4c+mqkqARDA7RbDZqikf8tgPrb/TBPT6NFXZ2FQnlYgCBaW/PH5w8Z026Fa2LvhTqBRMy1VEZnYFDWRiqAlixgHksLEEHfFiT3zlxVZjKGkXUR7AQCsx+k/g4Q1utfzf8OqzR3QDeDhjRzOy02LMfENx9JtO/F9sJO7ugxoXdQp5oeo9Si6IwAAhgBJABGokzbzzhn0zKOMoZB000LEhSRe8kjYfXHdTOPWC03MqWUsQtwFvvE47+K8qzaky0NTYJ8pMwFBIiBIm3O2M/jST8RdK1Cf4XqqnqMyhhpABJiJJM++0R/rhzUNGpVD6KhPytpHDAz+rv3jjcyeMUfC6VMuHDygqabwDI2gxLadMmwPNsbFD6iakp0Sy3BR1H2KwjTHn3tfE8v57RSOO0ZDMJTSUUNIgBmUqR7ETIjbn774K6bXp6v5hAjwsAx55P5PFsamrklSGrtUp7aZplhYWVSG0gCf6jz74ErVKZbtzKAcFqW/J1/MfuReNsTbG7sU/CfUFX1tFj6jMpLD5SbQGpsABa5v5GLc36dZyarM8EmUqqoEwTPbBNrnkjDSmlaAKb+ooJbTT0lFLb2JUgGLggc2vj2jkjUqMruKR2iGS4AExok7bauMaTjq1DKD6oC6O/o3pvWBuApXUjX+VlUDfm20W5wDnMkQzV9NOmoI/lIWW1/wCsGPxHsBhjmOh0V3rFIAK6bgmYnxFuGJvgHM9JKqCmaVzNlXWYMTvaDeIvYi+NGrtCuDSEGd6iKp06BE2J0z9iCD94P3x7TAtaBJk64i5/SQSR7wYt5wTnK7MullBuTJEQTvNpOwv7Y4bMIUC+jTFoJDm/uZNj453xW1QjjvbK6mXUVFBauqvYmwT3JNyYncA/fbE6LRp1UNLWTprTdtP9Qu2nm5kA2gRxiz+OUKB6AIMTJciPEK4/M4R9LqFPWamdDSrD2XVYX82/bFoR1RaTJzjRX8R9GqUNJanUVbwWB9oExBMXt+BivN1mcLLMVLakkyRsDP7G3t4w1+Kc89alSm2mmzmbEBmWAeJlTe2+3nNUazCBNlOoWm9sdGO3FN8imnoNpdkpwGm7MZLnm8kGOIt9Ti6rmGC3KsfZRP0kg+Pxhbk6ygBhVZPYCb7WuIB5AxxW6jB4BBJMob/Zxb/e+OZ425WFKhb1mpqqaiIJAm0f7+2LujdRelOgjyRybbg+2As9mS7STxa0QPwMVU98dmhOGlgY4qZtiZaZPmf8se4WjTzv9f8AviYTQidBRo7mwIgjj+5t/rGO6WStMTb+/InbcR9seimTB0MTFzFre/g+3jFgqFRpYFLbXtFxzgNvodNBXTM4tOCFM2gkESZgmx34xscl/wCoBTtqUvVU2UOoa3gFp+vOMjR6oT2FgIG52vEWAuJ98crU2EqxMSNUbeYHH+WOecNT3Q6k0bzO/FHT6iAHKGm0G6wB7bOCYnkQLbYUL8Q0N1NVDMgC+m//AFAcAxEYzNTSSdVgdjBi1+Dfx/sYMyaUr69RMTGtU2B4gkbz5t74Xu0g630Hr9elQNdeD/Uw35su3j9+YwNRWnJJcmTG4UfuNo82GEwAQSrbG8tt5gQLm21rY7y/V3AKkoogx8xk7AePza5mbY2l8IS7e5oqVbLMwpuGEmzSp4g3UQw2+se+DKXwyjf8pz8xkkASDEEARba3/fGZyvXHbQpCuBPa6zpEQY9uPAxdk+vsCAoUAGTYkHeN9/pcbTthHGQ0RnmvhJ5VSC7PdBoux9paSYM++LqXw5Xpoyeg6Bk3NMkm4jgHccSB+SQj1hixdEVXFtSvUn3Ezad4HEbg3MPxXWA0VKi1NQiDcrEkQV7hzfbzgLUhmosEX4LzbDUKLFTJ1Ht+/cRgDqGVaj2VVieVEjYciRIkT9caKv8AFTmGOpS24BHceJMbRJMjnFOVrJWfQKReo7L2kgS0CdJBAJjm/wBuDaEqVmcTNkCRMzbu/G2Dcv1pwDF5EGQLz7ieTN8Os38NBEDFK8KdNQrpYIZg3uI+sXAwkTJoyggkTYhoHdzB2I/ygHA2Y1NHdPrRSZRTIMAn/KDE/bATdTzI+R2RT7ifzNreALfYYIbKgbmduAZ97fT33H1xxTKqhBUhjO9gPoLmTa/+t2VIWVvqW0/iLMCR2uZklrt92+k3x2/xXU06Tog2KrMffwfceThUC5khTINxJMW2/wC2CstkalUwEJYC5AsPJkrAAj8k/TBcUDVJLktp9Xv/ADA2n2cgldrSCIv++Of+K+lU10xrBUgLVCvv/n7i4ttjn/hEGWudiBJvO21zx7eMdf8AD0JELO8TvO1on6fKR/fGSSM23sV080CG9RB5HpkR7Wnbm37YJznVaDUlA+bY60Bt/wBQIJP2++2AFy0Fo1jTFj9d4t9ZmPfHNSpQUCXYCwlV/wBD7biZvhu73BckUZqubFNRmYMW9oE/vOF65k0iTo+ZdNxuLfY7eMNE6koYhWDU22bQJjkNN97xOLM11CidQcORIjU8SYkz28k+bR9xRWtqEe4iq9RLBwJ79M//AB2+w8YpfLENsY5gEj8YNzT0IJSQw2g2nz9OPxjha8iNIFr7iTztiqdcITTTOv4knUDZbQIAEQPbwP8AcnAi0yZiYgmAw/1H4xcM20Ha4NhxjrKVEsCGtexF/tFrfXDcbjIWmieAfxjxEIvG2Gf8RJgKPaWn/IxhllehrV3qLTkiAzLedzup/a+C8lch0t8GeFT6/vjzGkpfDFSBCofff9w0YmE72AO6fgE5eqREEjYb++BOoOQDBI7+PYWxMTEFyX6C3qlQ2ubgc+SZwIyjQLc/5Y9xMdEPyoi+Szppv+f/ANThrTX+av8A8P8ALExMLk5YYHWXQGsthef/ANhi/rQgU4tNMG31bExMRfKGlwCdFUENInuUX9w04ZVUHaYH+9P+uJiYM/zGgCUnOl78j+//AGwPknPqNc/LP7j/AFP5xMTC9GOhp1I/yyOJ2+wwNkD/ADAOPH0NsTEwHwbqbFM48Ea2gPYajaKZjCLMVDIWTpDDtm2/jExMQHlwanM5RPSTsXaflG8p/qfzhD1GiorEBQBAsBbZf9T+cTEwDdALMCFqRbuO31ONH1lAqUEAAQUydIsJkXjaffExMWQr5AehnWU1d3dF72GqBfjGsagquxVQDKiQALaDb6Y8xMLMrHkTdUyymgCVUnWyzAmJNvp7YznVKCmiZUH7D2xMTBx8ojm6GVoIAxAAAtb7nBuWQGbD5T/ZcTEx1zJxEukeuRFtRtxjimxvfz/liYmLsULoMSgJMmY/bFVdoLf7/UMeYmIx5GDsqxBMW+n/AE4bZ0aUdl7WkXFjdJNx5N8eYmJy6DnWVzLinT7m+ReT/SMe4mJglk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402" name="AutoShape 18" descr="data:image/jpeg;base64,/9j/4AAQSkZJRgABAQAAAQABAAD/2wCEAAkGBxQTEhUTExMVFhUWGRwaGBgYFx8YGhwdHh8bGxsdHB4YISggGh8mGx0YIjEhJSkrLjAuHR8zODMsNygtLisBCgoKDg0OGxAQGywkICQvMCw0LC0uLDcsLCwsLDQvNDQ0NDQ3LC8sNCwvLDQsLCw0LDQvNCwsLCwsLCwsLCwsLP/AABEIALcBEwMBIgACEQEDEQH/xAAbAAACAgMBAAAAAAAAAAAAAAAEBQMGAAECB//EAD8QAAIBAgUCAwYEBQQBAgcAAAECEQMhAAQSMUEiUQVhcQYTMoGRoUKxwfAHFCNS0WJy4fEVM4IkNEOissLS/8QAGQEAAwEBAQAAAAAAAAAAAAAAAgMEAQAF/8QAMhEAAQMDAgQEBAYDAQAAAAAAAQACEQMhMRJBBFFh8BMicZEygaHhI0JiscHxM1LRFP/aAAwDAQACEQMRAD8AQ+GUf5XM5ZagMq1JqkrDMCdQJUkyCDG+69sQeJVNNfOUg5VWd1hQAG01JVTJFrTA5AGPRP4oZFai5fN0QHqUWVX/AAh6d2FzazKYnubwZxS38NfN5t2U6TXrs4pgXuxYAlrBoLbiAZBxC8sZabq+nrdgWur5nxozPhqHocUWQaWkAKpDTxwJ7YZ0PaFgZ1awp6zMA8Qh+Ene1jb6VbOeJVatekTrNSmlVVIhnuGU3IILGJ6RHTGLD7M5ikx0sQG/EjoqyTpAIamoOkQd9p8pwrxg58NdE/buEzwtLJcO5KI9lKwbNZqqZUEoFMW0gQt9rgA3/wC7LlsoRUNT3jMDNibDtYRxycVP2BzBNbNCba7A8wTAB2iAbAfli21WhpkiUkz8IAPzBNyf/b2xXRJcwFylrCHQOSp/t6lP+c8Od1ke+MEMbkaSBAtMzPkN+MFvmaBNQ10ZTUMKjdAK7bjYTEkkRA22Kr2g8TpPmMmqBiPeWdacoHZlTpEXJ6gTEE25xdF8ITSV92pmZL3JtAmDe1uI4jAf5CY29sIrU2id1Qvbfw2l/IZhSEdkpl1K1QAkklZuNdz5yYsMeHZYf1AfJv8A8Tj3v+IfhVPL5BxKqrlaa9IgS2o3J1XubseceBBdj6/ljWt0nShcdV1Yv4fKv84hcEgBtjB+Eix+ePTvGMyfcZlw7FVVapDadUlgFBkFrhTckm+PM/YOjqzEFC4KMNMFu3A+nO+PTq3hdSjTr02psPeoyU2IMahDXsYX4jfyGwxFXnxIOIuq6MeHbMobLZhv5l3hq3uqdPWum41quiNVjYkTue18KvbjxI1M1lqZU0hSYaQ241tckAAiygxJO+G3sfkff1szWrMZpfy9ILrgFlVVJ3uwCkg8FieMVTx+qXr1MxeP5xUQm4CprtqHHwEW25thzKYZduCkveXWOQvaPBKeWpqIFNXIDEkdRNgeprsZ5nDd1DxHqe9/15xTM14kVLCmUZGJj8UHnq23va9zjvL+N1Gga1pncgGC1jNnH0HyEYD/ANzWO8Mj2/tceGc4awfdWlslRpgmAgI9B3keeErVaM9KSpgatojYx+Ri/wA8AirVdhTbXJEjX0232nU1/wAMCImcQLnCGWpcqtpPwq1oICg87E3vueEV+JEiWwPST17ymU6Lr3k+qM8S8KVwxCoDxNhYbgqJNuDvzioZx3FZZVQVg2AIMdgCRtc7xfFoXPFSupgd7gd/NgVPHywk8YFMVaNQgy1RgSBOpoIjfpO5552sFje6nV81KZ5KumTTtUuEvyeRcAVAwlSHlgrSxY6gJBJB2M/6bWwl8Yqj3h1hTqmQqiGvxY2m1u2LJk6wZAEKyNV2Bc7HSASbbfne8YrHtq75RKZfRVDkjpOxI1BSIgAbQD+gwuiHvdCHiIgkJHVhKrotDXJ+IKFG245OxM7eQIxeM940QQ6kAEjSBcDZgV+hF7wSLYqVLONpp1JWGUzCgsARAO19BthjQpsbMEkgGeptIG4KsY7GT/dBxTUmIPZCTS3IV1yPj5roVBp03XYgFTA1aidJA4DdhB7jHnftrlVq5nMVEaTLh5bqLi0wYhbbjuLC8WPw001qgsAyq/TKkbA3Nwo33kR0+cpa3h9PUAAw1EgLaTp1WuSBeZvcjzsTeIIgz33umaGvsEH7EVzSoZug+ke+RSh0a4cGwmRp3BkSLYB/iDUFbxDNVUUEaqcG1wKaAwtwQIv2nAvsWgqZxaNeSGJQ3gyLwCLiYi0G++AfaHUuYqA2KmOmwsAJAG0xj0QX64JGFEQNEjmnn8N8+Ez1I6hSWTLgBisqV/FtMx5CTaMM/wCJWbSrnmemw0IiKGED8M6NJuBM8Rc98Jv4d5Naueoo06GaDBI3mwIMj64I9ulFPxGvTp/DTeFEC0Ks7DuMG4HbCEaYM5Xon8PvFaVDI0mqqLVXKnkNG/SJCwIv9DpxYM/QylZBVVlp6m+IKNTBdIjQx0ldPcHeQNjiteAZE5jLZan/ACpq092JDqNWpmMNqAEXW1upuTiTNZI0ngHSSJUMYIkgEBo6gOoavhII3ucTVqr2tNgR12/6nU6TSRe6nzOQSnpOXPundgzD/wCkVJ3an1FRYHpO5JiJwdm8vXQpqy1MoIP/AMLUZtSg6iDTKKWJH9pMyfORaWQZVYVH1O97yWMDfUJDAzG07cHE3h61MuytSK2tpKkRqizGLDYzxfEvigkh4seWQnaORumreKeFISrvRVtytRSrierqBAjfGY4f2goEk1aSh56gzaSDtcQY+uMxb4tL9CR4FT9XfzS32uyDf+PesmZNZUKtvKEalEiJiFJtc7dr1L2azBr5hERlLkMxCNoYALJhiDBkm8Db0OD8l4zOVq5eatTXTaaZUFUHTLk7wsTtHUNtz17AE/zqgDT/AE3IZYYbQABuD1TEbL64STTquZa6c0vph0n6LvKj3+aUUasVKdDUQWgqSIIlo3JWf9xvtgivlMw5BcsCqw5MakgDUWamJYaIM/LfHPsJ4auYzOcr5gToIpydjoJBPBFlTbz3w6yPgFPMs+Yd2phoWnTaRpRSrIz6j1MwvpJsCoiVw08NIse++qD/ANEZCW+zXiyUw4CrNQqS7EhBom8xrJ8hM22nDgeLU4/q1DUpkSECtTXkQQJLrAN9RUxsIwt9kPDqdVM1SZS4pVTMm5IkQp4U6f3GG1PwdKdMtRZgVn3ZA1yTLaQpJk7dpgTtIOgyq1gbaPr90NV1Nzid+/ZVH2srRWyhVKlPS3SGfqOllYHSGJUg30niI7YtHhfizuQDUYObgtMjqAsrWiZF7HFN9pvEHOdybZhIY1AJpMGokakDFXEHWO3xD0ubCfFaJqVBWmsrGbg+8OlRsDGgjTx584G7HfFlH8TYjHfzWv4k16j5aj7nXJrK5d2WY0sukcAy2w+nOPB6qFXKcrI+m+PVfafx6g9Oi9EFqbVh0VAQwgE2g23PV2AHePLc201nPdm8+TzzhjHPLzqwkPa0NEZV1/hLlS+Zb+oFKrqAKzq0kEgQRBEAz5Y9T9uXBy9QuKiuqapVrEwVAZZ8zJj4ZB3v5f8Aw28QGXeq+liWQKCOLhpmxHw8Y9Qr+KJVyz9DaKqOCWBDRpIIiNSkEgFWONNQCQVrWEgEKnexXi9SjRztVaesqNfZFhSJJI32iLn0kiDx/wAJpUvDMnWCFXqVkY7/AAkO0X3tp+mC6VKMnXoUtCU6zIGbXrb4pOmSAOxk8i3YP2i8MDUKCUWTVSu2pVBYiBZh1RvZidt8IZxVEgXxz7hMdw9UE29l6vm8r78jSpVZMll0naAVRxc/6mFvOThfV8Co0GBVIYxpYD3jsQVFywgEyZ4M+WHuQq0zDhixIsTJPytt6Y6zGbQkDVETYg3ttB33+2LnU2O82/NSNe5ttkuXLDQRT0yT1BwARa4DAQD5XwvFIFSpWomk7tdfTy+cWOGB8RBpqwVSwJPU0Abg8HbkfnjVDO0mldJUkzEETH4pNjsPtbjEVRlKpYkFPD3s2SrJvoaGWACJkGCwmO4ufuPnhT7X5hdWWq1RJStJGixHAYx6mJA+e7fP+K0i1ibQGn4oBg2EQZPF79sJ/aDP0wqgEMGYAqwK2i8C8nTc9/TeMP0AsYZA77+aqjVdwuUu8D8IdqbMj6FRnLuCBpbZgCbMdI3mLiTfCz2lySmkVKM6iSs7kFGFgLKY9LcjFm8GpO1N0QBJqu3WQaZOzGAJJkSOR6yRW/HFqtR1uRUUus7ySYXVe8AbX/PC6pHlIB+64zcKmVKS66YoNpYU1ZWUmG0yQDMXkQWHVc2g3vXhXhT5igtVFpAFLg1uotB1KFQGZVWMsR3OxOKh/QosWBYBbdLEgX7TBm/fjHoPhXjtDL5enUWk4aJdrhWI+F+xMHq8o3hcPZoeRqmBzU8uZMZSo5d9QV0clTDEaS0bltxHT+Ij8I9cI/EhrrMgLU4B02NlBmNUBf7bi9rzYYuniOfy1fr1mnV0KQ6g2bTpZG1QYiRJt1W3M0rO5N6kkFQVJKyd5J6g0SJER94wio1rXWI9VQyoXDkquM1/K55XIWUdKhYWs4WoY2iA0A7fLEPj2ZVszVqMGbVULDUIZgTMyLSRc8GbYI9t6SDMIyCzU1mTq6l6CZPcBbC3a0YT+KPLqR/avAF4vt549WnDmgjkpHmJCtnsLTCZvLMFaPeoV0i9yPOGg4zxz/5rMuBAZ31DmNbb8RbAX8O6hOey1MsQvvU526gZHa+JsyoWvWUuwKu6CLkwSBMiTtwbzhdVrgLrmgOXp3hPtbVprTpGlqQ0FKU6Z1VajSS1QADpUww0tBkGxBjDfxjxChXyy1Wg1dLMkT/TYCSrKWBQbKzGFmCSJGKbkPZKm+UWpprpWchhV92aishgqFVCAGgi53IMHaNZfWrU/d1qzBIJXTprU0BVhUVah1PTYqCaYj0ETghJbBxC74TLcq4eHUESald0Ur1QagEwASpM2jWCAtiGtY4Vt4zSrOy06elQq/iJImCOoSUuYiOIxX/GfADUdc57ynmBUaAxVlIMXAPUALlgpAOmwkxhJmc7SD1AqVIJ6uoBFN4lhpk3tC8c3xLWpBjdDLD3lUMc5x1G69Ky/tMumDmqYIJEEEmxIuSsnGseUtp5YA+h/c41iYMqAWefc/8AURP6forZ4n4LmVzje7QLQqtpo1PgUK+kCk0EmdVrzO9xsr9lK7LXqtSotWamhZhTf3bLpIGra8HiDI5xJmnZ6i1qlSrXSkQVWq50ggQuzWaSGsZ24wDkK1UPNOpUp1CrdVOQdIGpgeGFphu2KQ+mXAgG/eN7rnOc1sEjvqrD7P8AvKtM5WlUCLVbWykhdZsCknaeRIm4m8Ysp8PrVKU/zjSkf0yAGUyeqxmI0wRtfsBilezOfWnTVDFRCSabaSrBwPiWYLxpuJ43EYbZX2oZ6ah1Q1Bu4WG5tPadp++Opva0aXuP1HfeEuo1xuwD6In2b8cegK7rpcMYYNIaRqv8MtFyZ3w+9lvEwrHbU3UFUDSBbUJk6Vm/Fzecee+GZ3of3hEltIJNxF+/M8/bDDLVypJQidyStvPn8rb9zJUzUYRBsOqOp4ZBsQT0Q3t/nRUzORtINST06XgMkKbkGxIkAcfIt2dWkq7KLCChYgfDMwWUX8gBirePPqzVFjUQ3ER0wJvMyeZnsNpw2qZoGDrJP909Mbx5cWudsZWmAEdDcpd4tmRUgSOmoCfiYaiYmRChSJhojtvOKhnFAq1AI+JhYyN+DyPPF3z9EOFZiLNvqG47ggi/YQL8c0XOke9qC9nbffc74bwxBBhI4kEQSrZ7F5z3UtpJOodQTWVsTb+0kwJxf87nKrUeqJIbToDQAR1BtZ0nV3BAE2jFA9hNR96QxEFLd/i45M+m++LNn8xV9y4hSf7QWAMETEXFt/MehMtaoW1SB0VFClqpAnql/stUDVj7wFW98ajaiVUKP74A6bEbHciBhx7U1lXKHVTDKDSXUrQ3xOTpMf67kbwBtsD7F5eqzjXUgS4CM11hjqBkSebDtsThh4hVC5X/ANLXrPXTp9ZALaRE7gi8RA74W+o9r/KLYz6W75rQyW3Vry9IEL7zNU1bSrKEio0dzPVp87eoxa/C8oQu7dwSSCe8g/uMU3wWnSBXRQViAuyddgACTyeLnti6ZXMgAFmK2khoBvb6Dvi7hK1Inyz6k9hRcQx4ylNLJozn3oCFyxBgK8fiMj4RIHrPmTgfx7J0kVtIZ2sbX0jb725wdnq1PWG0q1z1EGAIky34dgb+mA/GPEnZCi0g2ofETpUdiAwk+TWnC+JfTbTcbeu60BxIKqWV8Vei6reCSPqdRsZ5kx39ME+02W0nKF2DGrmKakArKxYyAN4kfODOOcmigulWolLWNOxkjb/qRE4p+fzlSUhkLU2MaQQVhR1Q1pIt6gxziGi+bm/zx33KqFInFldPBTqoGiVV4qVSzHp1AsdKX06ZFmb6TJIXe2HiPvEq0wopmkoK6UOltLSNBIIQQBvY3+ajwasEUhHdXcQSGi5ErIQEreAdjA5EYdeLXyrszAh1LIoMFTZTHAvq6PxAUzGqZraS9pA26IXta0iVQWzYgGpIiNSxM/ii5uRJMiTI2x6D4R4T7zw336AnVSqq1xMaGBAEgESBGxn7+Y5llYFjUclYaybETO1om439cepezPj3u/B1T3TMCtZAwK3Ev1aQdQgkTbbmRGH8PTbN1PVnZBeNeFvSbWhIVgSNcgmxaCrEGWA7C4MTGK9maxB1azDAsBa7GdQttsfp8sWLxDxcVk9+ogvUUpAlkVwoJR9MrYsImIPe5qQzCliIAAMSpggjix8jYxvPOIa9Nod5RZGwmLoD+I1Jv6DNMg1EMgCCNBAkXIg2JHzOKwMsagBDLqA+EmCfTjnFx8co+/VabmAryIgtdYF+bRv23vhL4ci5fUKsalMqV+KDAEHYz/bfFlKqG0tLcjb5oSwudLlP7I5epl87l3q04CurXIggEGJEjDPP+AJVqV6pqQxrVHC7qFLEgGNxM3t5xgbIke8ClpqFvwgiZ2WBYHy+eJazwxZQ50lgw9DGkg7EHmBcYXUr1HWBjvqmtZTbO6tnhHthWy9NUdkqwiimvw6IiA1hq2F553M4G8azlTOM2a0il7tAtTqmw6y0m+mdrmDA5E1531QNUaQZgM15IgEAidzsBfecNstnvD1pGKddK7TdXLaYI0wHY8idQgyd434Oc4Q42hDoYFqv4fXbUh1HWysShmmzfgupjVa+xJF5xXzTqIIQBQJaCDe0zYbRufviz5GhSdRpqGpUuxmk9VeiGAAtJknUp1Wg22w5ymYypp63al71Sf8A1XKqpOzKtwsS+xEC1+dPrO8Z79lwICpFc1A0FTx8VP3Z25STH7ONYtx8Ty1if5lyQDqpFAhkTYVVD+s8zjWJC8TgKoEcygsjQcH+nVDA/GrAwR5giDviqt4mvU1N3gIygkASCINo3244O04sXh9RUZl65NwDeOAQTuNrTirI2ikKLAL/AHMCGkTuuH0CLHcdz/SXVpflATrwYPoQBhCjsLTc8TedvTBWey5ZlKkqymZHIgyDI+E/4wuyHiIAZQRpkw0ESLXIPO83G3mMFnNG5NRJ9QDcfT93w4eHq1PEnqhqU6gHksOg/dD065emtUhdQkTEenlP+PmJ6eZJSVsfL6kmcQ0HFOmqiTc25PpG4Fr8+U4iWgWBEgLNkF4taYI8trYOKUWQsFW6XeIMTXpEAAgzFjyOObjbicNa1YlbtqmYBAmBtbtvtcX5wozjTXpgxZd4gQZ2Ha3/AHh/Q8GerT6QVa8EpvPA8/8AOMqFjWibBYzxHEgXKVVHLv0lW5EkAzvb5QO9sVnOj+q/kx/PD3xjwpqKLrVhfSSbgk3EQIGxMSd8V7Nj+o3kTsfPyw2jBEgpVecEK1+xtTpqCJJgROmRf/I5w6rVSDOllhTLBQfla0X5iflhF7Euq+81CdRUWMN+I/D+Mdx5YsXjMshSgDLD4XFjf4ZkwbsQZAsAcefX/wA8c91fwx/BHe6N9n822hWgLeIgSB5ecxYDB/jFakmSVwSjaF0VQSxXUyiBqENAnUPijiQMIvBQTRdKlL+oQ+mIABC2YtN7mAoN7QCdifGKrjw1gw95ZJkEEdY2AeTaLwDuZ2GA8MB2Rc4n+1hqOIwbdFYslQQ06dSXYOqnVLQSQLj8Ik8b2w08OoUpYAmIgAzsPODF/wBcKPAMzWFGlppIIpJDkgxZbGwaRvzz6YdGtUqEio1Ak2hTB8t1MExe+IaxDTb+P4TNbiIUXiniygkT0pxpuNxe+4OggiTciOyXxbx9mhldokqQbg2A+IhTNpB4m/GGtbIQp6abLyYnyJtAMAAHym2IqmXBN7m4vEgNYxsRJA87C9sY+sYAeJ/pY1g/Kqn773q3Uuy2u0mSFE/F1GBEGxk4H8QoOoQPpbYKNUkAqI8wB8NzuDxGLy2SDJYaVI20BJiSONvWfTCD2t8PCpTaWUmsFMtO6vuOANucOoVPEcGxCGo5zQkeXy1ZmTqIplgNQOlFPqCIie/OC83kWplqbkvpBK0y2rVuAApnibEAxGGmVqValBaQ6wpEq3e4karEG+8jvuMMM+y6jTfLoOiUZ16ywXT0srHqJvokiRtfFLHDVySiTAXl/QaIqFegqOpVJUEWkx8MEbEi9senfw4rsnhxSnDaKr6zpkGQpiZFzMfITvjzPN0qOXL0WVA9JisFiGBBiAe0gm/rhx7PKHovTotTQMFMFASWHIdQSL2iwOKtRaDEqfRLgr14otERVpENRZ1DIACaRZgX0nYIRLFTJAZ4kdI8uqrU99VLRpNRgFIEFdRGw52EEc4et4PNOV981ZrOWQBFHIDKCwiIn7LbFYo5WGJuGBOrqOqYJBtG/HqfkfiB4OF2ksVmz4FXJVqVWgC+j3lHMCmRUkMHC6mAZlKyAbAAADHnTM2lkJJ03iZgyJj6Y9BreIGqiqFICIwVJLkkyXYkDbUQRwABzJNIXxBQhVUFpIJJPp+eG0XuNomENSDclMfZrLn3vvKhECTuTMqSII+Q/O2HYzMS0EgkzzHbbeLGZ3nCn2fzXvWhoBho4W43PmMEnMu71Ep00Y0nIMvpJg2IiPM9oU77YmrBzn32/ZNplrWeqeBqbpSJJU6HWppguWmEJ1WVSvnIuANpMyvgoPuylJWKA9CkEuwueokarDcmR8pwP4fRNSmplVabrqgd9JOxI2kA7HBFGvSANNlcvYqyVH1GNwC0UwI5a2/BxJ4hLoFo77KaG+WYUFALqV6csshWpEMjNIJKgoJmLTfYMbYmpGmGL/8AxNICR1oAKciFbWrjUZi5IG8jElOabFj8TKt40Ltam20XkSTeN/widKasvW7AouoioSwBMi0nTIv/AJwLqxxHzsiDEpq+MJNq7HmRUpgSbmBrMX44xvDFmqTajUcf3e7Yz8wIOMxgqN/0+qGO+yl9Km8k9IO0h54306RHpPGFNXw/MF2NRKbE7NZR9Bf6388H1KQKuRIbTMgk/l+o+eK54RmqhekC7lZFptHAxUyi4AlpHsjc7S4B0pv4XkfcajVWWJnULgcAW25wbRqBSzBBo0FuzSJJ8rj8jgtEUqPXYkX+u3J+fngDOWDGFAII5Mzvb8IwAio46/sqajDEtQ3/AJWnWUnRp0npJN97zGwnEtHMqdSMQDEzv37ntN/z2AXh1Omq3SG3J3k8YnkKTCjVpt1bmb7+WDLWt8rVzWnTJXWYzs16dMARck2vvHH5H5YNr5d2JKMUYmYkgRHJtv2v2wkqZioMwqQIK6gIEjfYz2B388E1c9oPOrsdo8o2tjTTdbTyS9bRqLuai8Up5ioullkqQbuGJkG4m3lA7jviqZhSHYEQZMjaDNx9cWXPeMVWChYtIa0z53Np8oxW85Umo5MSWJMbTN4xZw4cBBA+S87iHNcZEp57P1mCsqkAMerabCwE8SRNjsLYdtmitJiyuJnqphTHZjcSR/tgdr2Q+CRoJiSG2jcRcWv2w/rqXTRpeBMQ28iGA4mI47Ymr6ddwqKAfoEFPPBc+DljqUOzU2hwOYIBO0Gx+p9MMs24Hh2qmyrUVKdyNyCJkbQSTfcwO+Kp4flBTpHWznSr6UKhbjbXBOoA/pA2w9z+Upnwuu4pUwTRDArTEyIMhgBbzviY026rYJWmo4ZymmQzI92hLmSosrjmREcjfa2DMuULDYwOGJ52gk8Rf8pwv9k1H/j8qwpBm0Hq0mRDGT+zjjNIgfVB12BhjN+DJP77Ygr0hrIB7905vEYlWJQmgkOfLUIIP29IOJ6tbpgDVwJksOD8W+0/53xVUzTAsQ82FyQZOwFjEWBtvf5k0/EKikKwpP8A6WYh9t4G/pHlgYc0Qu1Nde6fjxlFChtQbbSBqvAgevkThP7VV9WUc1ECAMpWbEkEXEbRPzuMD1cyKjA0HppUUggHv8O0kGwFh+thPHsmtPLVHbMe9qiGVUNyZWVIk2AkyL4bSu4TmyTU8uMJ7kPFEo0qRgnUpBCgEkxKjeAd/MxbAo8Vc1TUC00ldYWqzK5FwgMggFpFoIgN3BxUaa1PcJWYXkiWY/3dud53+e0E5KuCQHBrGOniTOqbXbncmMO+Ekm90beSqftYFbN16ilddUqQrN1fANUyRcmQN58t8Hfw/wDFWomqh92QwWRUYqektZWFxdjIETbzmbx5Vt70CmKkgayP7uqNYGkgNsAI38sR+DOmXqK6U1cBQAGAZSCZuIve2q5vvzj0BWmlF0k0w185A2Vjq+0TQTAGmyFRFotc/FI2NraflRc8j1a6sSo1qT0sREGeovEdRtE7WxYM94hqqNU0qurhYQCYFot6W5+iPSGqVSAGRYRVVtOr8RM9uOMBSsS79/ZbWdqGkNR+XK0qNQ1B7wwQWuFBI1ESLlpIM8yO0Ck/hb0A+4xZvFcwyZVaa6gurQbiAt3AsJa83nv3xV3No7n8v+8W8M0wSdypa0WAT32TYiqCCRY3An/r1xZTWUEs2nVdQxkmPInjaVxVPZ1qgqTSYK4FptyLTxhqKzrqLguAT+KLTMAfi/TE/E09VSZTKRAbdW/wWvl0psp6yWLKxYqskkna8XiI4wRl82Ahb+Ypo76jalKmeldQZzK6QJA5JveDVPCXVwzAECDAOlZi87xuNuTe2GDZ9W0qrzU7EWkmNzp2B3mN94GPPfRIed/VUNILRCZUM47EIcuvwdbgzJFj0NDAbd9x6YHVTILVEKCZCmDSgAAkMASO/bfYkjT12ojUyMaQ+F0ZlQCRqBZLCRbqMW746z9BXBqUhp1rBZTqJSLjeSDMSTyNxAwFvSUZaSMyh0qVyBNRBwARpMCykgMIJWDED0xmI3zlRekUkIAEF6ppttN1m0bYzFOl20fRK1t5H6rXv2KsVuIIYSIANh6+snCTJjQyHcA/iiRJ3BIjf93w4zD04HTsJJChQbET9xMzbFW8OrglAZ3Av9MOpN1NMJ9R7QQHK1Nn3aQFDLYHy+U/LA1SpA/HN4C/5X/OI2QljAkC+8xtMhT8t8SKaW4mYgwN/SY8+cLAAwEWtyFBJEW22iOYxyzw2kmLDzi5vb88GrVEAKswd13gd5MD0EYX1QRUYRC+e/2Bg3w1hklETYKIPGZEHVCwLRNj9uJ8sFVn94RYA/iABE9yYN8AUz/XMbgC4PEDuPP9MH5zJ64AZdX4tU3G/Fp+Xzw4gSPRTAEtd6oLPUyQpQwZhgG5sBsbn6/bCHMTraTJ1GT8zh3nKzBgGQESLxbiNJB+4jCWuOtvU/nh9LCkrRKsPsrRLU6jAgQwFyRfTIiPTe2GK5tOmWNxsXvyDCsD1aZj0wk8Dzfu1IIlWaGE8EbwN/pjfimjp0K15EE3t3kTz8/KJKH09TzKdTq6WCIVloZhvdslVmMKQrFbRxdTbcb+hw1aRkatLWHZ6OlFkmGAA6SSNM/uL4p/hdWKQ1E6obf57zv3xYckaa0WaTIpgsCekwLgA7Eg8/5wh9Nzfh5yj1MfBdPJWb2ZqFfDqND3gV11BxIJguxi9haDJ2AxEV92Shgzabxcz9bR2xB7Lrry61Ga5JB0TaJiAwgeY8tt8NK/h7GqGptqJH4oLACL9Nhv9sebWpvDi47n6o3CnhpUBcMBqiGUgdWwNuLRta364ibwuhThoU6ANfUQYImbQTeeOPnjrNFaf9NtUcTBFrTAJIvH54lof1AsPqCAHcqJHEaeuZjaJHJgYU1pHQLC4nqg6WWo1G0h6vvLEOem3/u1SAeYEC084A9pqPuEqjMJWZ4X+srFhJPTH9hi1yRbiYF1oe6cEaVkTZZAk2m6rfi4GE3tjnR/KVpAtTKiJF5EW27/AOcFRquNUNjksNORJSTwKkatJnqhPdrACajqeANxa1wLnf0w2zNNFA0wGE2Im39o2t5id7cYrXs9micsBv8A1IMGDpgbE/Ds1rzfDNs2FE6pMWVQZ7kGLAnYEi3ru2tTcHn1VFANyFXvbyoypTYsxJJHNpv06rxAjfFf8Hz5aqusEqQynkkMpETvvG2GvtVmS9EhgRDggbwNrnjfa+Kz4XUC1UY7B1J9ARP2x6vDM/Ag5upeJdprC/JXFailiGBLj4VI+Lp2J4b5CfrivNnwGeQYLKfigxEWtHExtix5uoHLmjqIU6lBQK06QCGAsylQfqTG2E7MpqD+nsCsQSCCQRcREETbicBRI3G3sm1yR38kH4jmw+XSFYDUfQ2/Q6h9cJ3X4fT9cWXxgsctToAAIjGoLXlpsY23NvzwmWiigFmYRwDcn5bDzxXReNPzKhq3ddFezjn36wCSZ2gfO/A3xL4hnNNR1LMDOkgqF0+l9xfe2Nez8PVpqmlHJIBOoiIm89yIHmRthfn5966ypIdhIAE3IkE8fPGaQal+X8og6KfzVo8OrggogB0xF5gbAyJ3t/mcSDOgWqBX3ExJAMiRypm0jv54G8NyZ9xSQg6iWYEsBE252+Hgji+2J69JfiKaNHSY1SDPUTPnvEbfWNzG6inC0FTU87oYOKjEAjSdQWwNtXl5x2OOaec0yqElGuVBG0zMDj0jHVLSdPwAzsUhtuT6A8X8sS16RQSuncArGx32OxIuZN72G+F6RiFul2USnjWaIBU9MCOmLRbGsQ5daekajQBvIqTqmeYt9LYzCjTZ/qPZHLh+ZD+IzpaIFjwZHEeW+Krkjdf9w+2HVdmYaZlrwNV477xhDpIkGxBv6icehw7YaQlcQ7zAp1VMs3URIEybc/8AGOzSXTq1keQ4/wCPn8sKUfVMkg2539MGZZdXSbj7+RBjyxrmQExrpwpC/UVUkgWkd/LEuWzTEt0sZAETvB5APBO+AxTfWdIbTMzEC/rvOOWokNEmT5W3kj7dsbobhcKhtKKoVf67k9FgDHy+WGdLMqDKgQN5k9iRaO/rhJRpanqK1jpG+3B2OGuWyR0GTTncD8IHqQTPAHcYGoAAL8kyg8ybTclLPFK4eqmkggWEcX588JKrSxPMnD5fDiriohV9LTpkcHaDIjYc4Q1HksYiWJjtfb5YopRsoa+rVJESjvD9TLpA/GSPOALXwdWqFWCGVDLO4MSeTFtrx9LYh8HoBlJ16ShBAidU2+R5/wC8dZukxq6WlgAJaI6Ru3ywLiC6FzA4NBCPydQe6EiRdR1bRY/mPLD9Kitk66z1Ci506dgFO0bfO2Kz4asUyNQI1TAkkSpPbcR9TzhjSemKLRqn3bhj0gGzRuLXjmd+2EOEOVMh7IKsHsXl6lXJArqJ1Ms/Q/ri2ZFjTU62IJGwO15t2vzhB/CjO6co6SLVSb9iqD8wcWHxNzBKwd5vvPNhhFaowk03KdniE4slXiFdfeKGBhiNo1E29Zsp+o9MZSzFMVgvT0pqH9MFtmB2FtJNrzPlhbWqPrpsdka8bRcAX+s98aq5oisrjTpKlSZiTDWJ7X2xN4TSAJTcGU/r54UwTUZlMD8BU22kgnuRHYg84rXtNmxUy9Y02BEDXxBJBAMxPAsDtfa/GYz5aGYMTp2UiJJBPn3veZ+oviVEDJO2iCIJJB5YWnbYn/vHUaAYQTmUxzwbJF4dXPu0Q36iQJO/fy33w+o5yoQQGYAG4ZdvUk7xNsV/w8AJIBOkm4DRfTPoRB+uD6VViBABUzaR3naZ2xXWYCjpOgBc+PUg1BzMsLzIiJDdpPI+YvioZSizHpUmO37vizeKajTYkqBtEAbnmNvSeMVak5B6SR84xTwwIYQp+LjWFYkpHqMXG2qReAdvoPkcLaa1J66jKFIkMxBP6jB1Jj7kyCBA9CII/Mfc+eFVeiwgadLGwn/J9fTGsFyFlQyAp/GH6EhidiQT2Aued/8AoYVK0yTuThn4rJCyNI02vI8o7SSfnOFnuyIm098PpCGpFW7kb4Q0VVgxZzPojHj0w5GYVngkGW0mQPW3IvN/vivCQwJG+07ERH0wzqZcz1BRfdINoJ23ne/5YXVYCZ6IqbiBCeNmmSekFYjVEz5za4MfbEeVrABoJhj1Wmb3nV+KC33xpSG1qQo6GvpgSCNtpNzYeVt42uWga0YFRqnSNuohWGoCQTNheFnbEgaITy8hR1q4kMsc8f7o2mLeXfEmXU1L6j/avTvEk/DA379sB0cxDSN7zNh+L/njEFOpEFpM3jcxEkRaQAf84M0zEBYHXumzVKfLXFjYHb5i2NYGU0/xTJJO3cyPhgC0WAxmB0xzR5W814eSTBCk7wDE87n6D8sCP4eFWSARyIM+tzPf9xg+nmTpkWPYi07bemNvmTEaWUnjjbzW/wBca17xZMNNhMoSl4UCYUN5SNPlyThjlcoAwUm4jYid9sbzNTpkXbkkmO2+BUrFYsHBPNyDYna/2wGtzxla0tmGoqskyfxcKp//AJsMQV4IUyNSwATaO4v+97XxFUrzNgRtqBIP0O/zHG+AKlIsbKTFxtb0BIk7bYJjOZRudbC7psTWdplLAsO8TG+xP7k4aZbMQSDp2InVYjzXceu/pGFWWyIvfq4IDKw7Tq2k+l4xLVo6bO3I+NYHHfcQPythj2tdZCwuaJRZqU1IdB1bHqLiJjbmTNyecVWoeo+ZP54aZrPIFbTepMytlHzImZna2FSg9sOos0ySo+KqBxACa+z2aNNmOnUIkjTO19vl+eLR/Nqyw6BVBvrHzKzHra/r3o1LNmmVZSQRyPofqDGLDkQGGtpZbDUDYDYSDMGSNtp9MLr0gTqTOEq20Jj7pYBXTD3sbTzE8QefuMYMoCYKg38ue4Fo2xlFVmLQYC6iYkCSex347DvaRpNzYfDMybefHG/bbjCRK9AgbqXJk0RFNgFJEqOoEjaV9Cb+eLJR9qO9MACxgagI7cgeR7euKscyGhwSRO0gX3IgTE/6vpjtBIVjyZ5O3fz8uJwD6YOQg0tIsro3iiNBCjuL9xvPNuCMKs1XJbZWHAiN++EdGsYgxJggAfoL+f8A3fa17xBudu29/wA/3bAeEAluok5KZ1MxTS+mOwi3/B88IfHvEqlVGRZKnz32B5GCK9RQASGE9/sPn2HfjAjLTJB0EzLKRt6fWeMGykAdSUeHOAUL4WrKFUrpH4tSlib/AO6IIn6bc4MerTpEadTEDiP0Fv3buNXqsbFjpvbYmAbGP174hVLSoEd4EwYP27k4YWajLkTWaQo6tRtWq1zsLQNvxC/fFdIhjaMWklD11A1h8RgX3+ERHH7tisu2piwBAJPGKaQiVPxOyLoVYVrG443tNv8AnyxDnKimTLkkTLD/ADxg3L5ijTMjUQYmRtzb/wC2/rjrxJ1LU9jclovYQYPlP644O82ClxLMpY9WaSCTIn6TO/NyccJTYdRBHNwRMXn7Y3OlvhkS2kHbsCe8YxcyQylj8LT3seAJAiRtbfnD/RLtupmyhguWSLSTqBBPlFzvb54I9yNcypAFwWgC1wPrb74W1a+ogAADsMcrvG/NhjNBOSu1CbKwCn0SoY7ncHb8VrXBNx+lu6ecIJWQBKiNiIWAOnz8+/e1dGZYDRcL2vF/3OJqbFwVBvuBBM9/S3fC/C5o9cplmKZE2aRMmTBhSAO99t/PmMdBtDSJusC2+6kHsD8okd8BvmnsPiCwe4Intxvzg/NP0TqDD8ZFhaYAHF94ibb7gSCIBRwDMIjL030iADFrseLcMMZhefECbkkE7wJH7O+NYHQ5dLU0OdpGTpZvNbduTA+V8QpmxTswBm4uGt695jHLXhQpUKL3gfUc78fPE9AA60GkpIAJ+IW3wrS0D7prXFS0vElFo3UzBv8AId9pviGEe8b3A1aRvuTG+8z2x3Wy0LDC4Mlw9yONRBva2MWmlhMdLX1A3vFz8MiBEYFoYLtTWukkQuBlSAAL7mQTAHI2j1O3oMSQ6khqYmLyJE8GZImLCMdVMuWpXbTEAwQwO5nsN+fpiKqsWKkqLi5gGPXvJ2nBTK2y6csbTKjaIt8pA+3ONZoF4ElSFm/2X05/THPuj8QWLHYSZ8ze2+0D546XpW+kybgzJEG+0nG9QusgKdBRuTPeJB242gEHEpyqxNhB8vn6bj7WwQ7iBFtV43A5/XbEgJjdRAja3eLniJ+ZuMHJW6GxhDJk6bMBpF2G8fp+/ribLZY09tIEyQNjcRMkkXi0Djyxs9Um5GwkxHBj8Nz62GOFLMW24v2A/O3nzzjpK7QwbIksCRq0ix7Qwn4SD5wR6bziXLqQ3SYAktFxsYkgypJtvO+IVpyJYMd4KdhY9wQTebbb46rV9DDSSqxw0GwtBGxEz2MYzoikKUHqGlQCDuJiQLEiY87cjE7VYVZBUzq2kHfsD9CfO+FrHo1BtEWA1TbYyRxcg+RGJDmJae/JOqOBsPW4G0+uMLVoKO18MBvJG5Bt22B84AnGPXIExIF+8mItPERP6YBoOYtAsdx2ltlH58RwMd1qklflM9MEzeZ7H/POB0otS3mBqUAzEEmDA2v2kx24xBXLgBhVk6bzBWATtb7eg8hOKm955mbiN9uP+O2IMyQLMZu0BR3EQb7fPuOZwQQG6izGc5MaZAtwfI9rc8k4jpVLsZMT3t6HTvx5Wx20WE7Eib/KZttJEYAqjSxiIa8hr3vtuIFsMABSnkhFsxPwid5WdUnmFIPrjBlDyAABY2Anjy7zGBUrGbcADc78/wDI+WMq05sPIwDIO02gfubY4g4QyCpDRpiwYFu20eh/zgRlYOWWDpTcnSAduTe3bnHRpES4Ft459bbf94CdrzA+c4YwdUp5XLIQvDSZ1z5XF/PmMRR3k4JSsxiBtcRbfeOL45LybnzM3/PDZKRpC4SmBBIPPl9Jscd0aii6A6vhhjIM7m0afrjGBIkKY5Pr3jbAppN2x2coXWwE1rZRYH4m7axLWgAAG1+0+uB6uVZTCapNiBPYTc+fGAVBwaniVUEsDA7RbtGB0uGDK6QTiFxSpkE3OpRcDjcG4Py+eO1Om6zEQRqsT+vOJslVAvU1yJKzdSDuL973mNsc5uqjJ02YRuACe9xv34xhJmCEYADZQbD1+WMx0Kx5Yz5Y3hl0uysmbA93KadXxCAJgbnvGN6yAGYDqjY/a/7nCyk6MR0wDIEHSfkQL7m3njrIdVUoE1bzMKN7lht22vbEXhwL7KsEG2yafzCAGCNQIBg6jvsV3+k47SqtSSSsgTI+Id5lbfU/TET5f3S9SFDEjz7wdv18scpWhC2kEE/ETJidhHmNp/LCoGyMECykpVH13Y6TJvae1+bR2x2c0pMaTb8Vue3Eb4AqVi1QlQGtA0mIiTyL4kTOooC1fKTHHGxnfm+NLN4Ql6P9/KiQNjqmRHE2Bk77bffEeVo65kMigHZ9U79+qfIDAyVw8lQSo7+fMDnHdJDqIIgRtqiZ21DUDyPtjgIEYRh0nC1UU6oZiLSBMSeDe4uIJ9cYzSCNcqTJDDbg+R5Ej5b4hrNVmSAZ2iDERuBtcgXxxLEkx0gSbgL5z2+nP1aAmF8WCIgaYmT5CAPkdrxfEmrpiZMRe07Rptvx2xylYREs0x8PNpG4N/2McLmiAY1ap+NiQeJjy2jb9cctlSs/ewBlgo1MI7lrcgTwT3xw1ZlGvRI+EG5k7HUFMAj/ABjH6zKzfUNJEsYvMg7GCZmZkYFooGDEmCsEBraiIBjzAnvxggEJK7oV+V3E3+8iYvHz7DBHvnUSDsAIt072n8Inj/GBimkBjpEgGAe4/wBP1M+XBxMEDBWJPIHA+XA7/UYwwtBKIqAckkzNhF4ncH0xrMITeFa2qwiYud94ESYtbEOYqCQBPTYiI6hvMcbk+kY4IJlQRIO0T27yIgd+MdC6V09QFhBmP9xgGfoZnt88R18uFvqIUtAEwbza1gJ9TjS1S0aZVpHAktbbTxbG8xXJkBj57C8XNrGRInf640ISQo8z0t3HBFhYdj8Rt/3jRqrfiYuBsb2F/scQuZvFjtKm/qBjSnYA6gBc9htsTxGChDKjqpoAMc99trG319cSglthMjiwP+0C+/1idsdZkatzAE+e5kz8+O5wKi6TDES0SCNvOd/WIwWQlXDui7rGQJJHERAj1t9/0xK3hYuZEBSdxdh+EE7fPfElCjqPwEgCQJ+LfjgfLviGuCYkHqvaZvETz2/YwMmYBRFoyVG+RqKA0AAwJBB34sfzxy+W6hMoJ7SY77b74PFajIC02BBNhPP4pnEaMalwBFxcyLEH8XNrnHB7t+/3SyAuadFBMywBiTTjkEwZN+CN98D5pIY/kQVttietVaiwHQYAOnePpt8jtGIaOqqSvfqbb63g44T8RwikIc0gQBBnY3BB9Mbp0GJkW9e3e++CquXjpWAd9RsYPc4J/lGCTZgZ2ExG8Wv+Vt98aallmkJa7uYBbyFgIHPYjENZNJiR8riPXBTZK4PvBBO5t6b98RZtQCF1h4G/1tf88G0jZLKjCD9/841jkVh5/LGYOCgkJpUyrAMr6iVOpSoH2++CctmKYgyIMCB0k95m8yeMaNRl0iTpsCW3A4N8L87QFoQjvN522vf/AKxMPPZyIS3CaeL506QoJB1SIJ2gD7Ge2BaBB0KyqJtq7254nENfpYsKcKDAiw2gyNxeb41rJQ31WsNJ6SOQR8/1GOawBoATJO6KFJyRpI6CLH68/S2IM3WctGmBuABe/Y+Z+WJcsHBWYgDb73742cy0kFRp/tPDfne4vbHDOxXNELVSuoA0SpPxX6T8u+O0cmAIY/hJtzyWt33PfG8wCyimUK8nmwuSLWj63xyECm0MLC53gee3bvjBEJjJRWUckFj2LGIgnYCOQZ5AHOIRTDHVBAMAlhIE2vpECTtYel8brU1Ugo6FR3AIBM8/SxncTiMqUbrsG+LSyz9AYHNvp5aL3TJR9KkALGGEgFCYMW2AA1WFhvN98Q0VJlagdjcNKmLbRydvL178NUKgR8JHSYAEcbEyRG+83xEXG97/ABTdY72Blrk2EAeZjGQtJW6tU/CCCIB09TAzuDzO1/MWGN0aIIuGF5gXO14FpuN+MRltLECTI6TcAD/9htMC8c4nq0yDpJXUtyBI34sYH0m+COFwN12ykEEK0H4XKgRaxhb/AL7YjUBm+JWA6oNjItwYJtP+cZl6/UV0i42+EjzLLH+MSyiuWB1AWgAnvfUx79pH2wPREVGp1agoEEiYG5+Z2ki58sdvXdQQLgCCYBiRxEk9xJtiSvAW5jWAQbzEbLE6j9Bfi+IgzhiPecQt5G3eDJ2/zjMrFwrqAAphmMapIbtHbSZnENXLmZ1C39pt59/32xupCqPiAJi5GmdjeL27RjpaVSwAWBcgkcD6j/OCwsN8oepVkESZm2m5btPJ5778YjWDcXE2BG/mdv1wQsKzD4jPItc3HA+s+UYw1EmBTAWblpaObXi2/OCBQFQqBxEG97dW3pacRMYDGwBBFhvv+uJaWVIDSyiJ89r7dvn9cbr1NREAm83Aie9trfs74LdYcIalmIAEMCPOPSI/ZnBLIpC3Iny7RMXv8yf8i5jqY3JJ738rR+dsRNUMXE9gfywWmcJOuM3RNSoZn4QdhczHHnziVaw0kqoU72Jm3e8m82OIcvmN+kTxBuAd/OPniREVeosZi0cGJiTO/wDzbAkI/iuuK9DTdo+43+Vu+JafvEghtJkiLX27R5Y09RuDrM7C9o57j1x1WqVYGrpHJIvb88Zc2MLZGRKicuSDdm2sLwLfucTCjUCghhpF4LEQZmLb3+WNJBVYIW0z6frtiOnUZiCdTSO4B+8SL4y64KdgDq1BGa8kPpMRyd5mBtH54DrZXSASAZ2gyB3vefTDDK5dq3Q5IiWssz9Dgf8A8fVUhCPiEgahB+pgHGNcAYla5snCjHiTi2imYtdATjMd/wAiwt7up8lkfUG+N4L8Pksh3NdU6LKzKwDCNIkkgHyBPGCtAcKSDtwYg+v2+mMxmFkyJSqzdIkc1HUzH4mMk9Mfv541nF0hWEgsdtzP5cY3jMYRDgB1TKbAWEnooVBRCCAZnfdeON8YaAJAJAY7zP20+eMxmCaZQtcdUKVKVRi1i+iBMi1778ek4jVXQkrIIO0yQPU8fXGYzGarwnNEiVI1ZerVDENJjk9iYAgHyxN7wuoVCQF3UHcxe9vLkb4zGYNwgStAUFQJ7sATDGTI77HkgiwtuMSUqJWzDUoExaALybEfrjWMwJMIg0LumjBlKiDIAM3O1u3M3xtCesGyhibjqHFyDPBFicZjMcu3XYUCeng3ntMxG5Ft+2OadAlAyIrESNzEXOqCRxxffGYzAkwJRwCsUU9LMEBMgCLwb8tH5cb4wEgFySBaFFgT3MemMxmOOYWgWlZRRjqYKINtZM3tsLEH/OIjqImx7kgA2EQIECNvrjMZjZuUtRmmF93xq3MbxEAwbj5DEbTdzGn4YPfewuBjWMwQKEi6zM9R+PXEbrEG1j3v2GMeqwWCBe8Cbz5kmBGMxmD6IAoi7QLKA5kkC/TwPIb/ADwLUAOoiYF77mTzHrjWMwbUipaylosVB6oE8C5I4neIxEWLHvJxmMwUbocwFOraZvF4BXvtB2wWQE0mtcEk3uDvx6xjMZhTrkDmnAw09FrNe6JBpTpKzuRfnfz48sZkQeCoBO5BM+W/Hp3+esZjHCGwu1SJ6JrSUliQbEQTcG0Dg3vJ3x1mMlLM79JtGkDi8/P9nGYzEJeQ+AjonUCSgigkz7wnuGgeW57YzGYzD9RTvCav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404" name="AutoShape 20" descr="data:image/jpeg;base64,/9j/4AAQSkZJRgABAQAAAQABAAD/2wCEAAkGBhMSERUTExQWFRUVGR4aGRgXGB0aGBgWGBgcGCAYGBgcGyYeGhojGRgYHy8gIycpLSwsGB8xNjAqNSYrLCkBCQoKDgwOGg8PGiwkHyUsKiwsLCwsKSwsLCwsLywsLCwpLCwsLCwsLCwsLCwsLCwsLCwsLCwsLCwsLCwsLCwsLP/AABEIAMIBAwMBIgACEQEDEQH/xAAbAAACAwEBAQAAAAAAAAAAAAAEBQIDBgABB//EAEMQAAIBAgUCBAQDBgQEBAcAAAECEQMhAAQSMUEiUQUTYXEGMoGRQqGxFCNSwdHwM2KS4QdygvEkQ6KyFRY1U2Ozwv/EABkBAAMBAQEAAAAAAAAAAAAAAAECAwAEBf/EACwRAAICAgIBAwIFBQEAAAAAAAABAhEhMQMSQSIyUWFxBBNCgZEjoeHw8dH/2gAMAwEAAhEDEQA/AFTUWNNKhTSCzAPPzHc9J4Ei+Ka1bSh6L6bNJn7TEHba3fF2f8UeoiB2+UaVAAAVY2ECIkT3k49aqUpVgjJ1JETdieoEWWCNpveO+PAeQvLKfAMs9bWrwrIATa0lwo1XgSW/PG18EyNalQqig0u6kKwiDJKAQTIOoA6o2I5kDLfDzA0ajMY1MgkR5gKFngCZUGDf0xtPH87+z5EqtSKummnyw38c6ubAwfU3O+HaTlZRJJWfPPinNVHrsaramUBZmbLbf741Hw7ldPhgYBpqmouqbAk2gHcmIm0QOSMYTMtqvN+ZxuMt4iKWVp0w0FaY4YgMVLHUhN4M8ckdjhuTEVGgR3Y2ymXHmhifMDPqJ/zFFfSsSsgkiOTbHvxHT0UQ79ZYzotDVCHVVsSAupgoAiBq9MA/DufhYZggi0a/mFwIXtI+pFr2c1tVfM5VCsgU6tQCbWVFU2G41AXvLHbHNBvtTKRaYn8Ir06D0kLEgUUcFViaq6yrN6l7mIBBUHbDSlWBWrX1MQRuDpcQSBM7glVvA73jGZGaAzaqhEOBpB3WWeFOoxKxHvhwCoLorGC6QQNNxEQm2/BH4u98bk2jX8jzJ5wt5SoV0XW6n+EkRB06taA7Tsd5xk6We8ur5janPmdBWNLaaYUFgTJkK9hEELuMarPV1SGVILgEJYIxsJDBrQIiO3GMx4j4j5nlKwCAVXMRILAMbCBCkMO8SDOHfI3sWh3VZvKUAqHIYKCdy9MyYHILAAkfigYuXMtTpIpP+GShm4nWxjT6mwMmQeMKc7V8xdYinBiY6QSRYmIlTt9fTB+XDsq0oWpUcStSAVAQgGqWkEwCqBeWeNg2Eh61SDsReLByM02yiooJJMSQo0ou7dUSSYHlgXuMB5oKlOm0kh1oyZ5XSSexmWAuIA4mMFeLkUkqUAqgE0ism4Ca2MyPmJe9+55tPOZRaj0KNOWYqASYXSRTpU9LEdtNO59fSemMlJKjLI3+EMstWGUlwx0uzaTAgEAAzHyiI74efFtKE6IsUnYyWbSoI5Uy329wVf8Aw3QeVfTAZiZIsCogRuR8xiQJIPeHHi5V0aTbzkSQTZdShr+5b7DtZuiirYE7LPEK3nhAhAIcL1BigPlkwdMBjJ5sJtJxiE8VZqdDLsP8CvOqfweU50wRMqoYXHBGNEfEP3K6OnqUr5hMB0OrS8NqGrqWAPlM8gYxtWkNIYCG81mcc9FJ5W5I03KyRcsRB5zkp/cyVDrw3witRzFWvRIXTo102hUeUDMNf/ltIS5BBJ6wJxqsvnadarTZBGrVrRwNSOqlSjLurKZ95BuL4t8EyZKnTUC6mqMQoDEsWjrYlpKwAR3EemEfj/h/7PnfPoqWBpf+IAu2kNAqIpPU9MaemDqWRvGK8LfXOjP6B3hOZ1VVVVAV6ZYkW6zWqFRtPykm3bCLxLK/sPidFkcpQr+YoBuq5hgrEKv4Vcina4B+2HPwxnaQGtn1MwAQxJ8uCVCsvt79wDhf474PTzSMKpdQNQR/NeA2tStQhmMmYkRx9RPvHzthD7tmap8zqRAVaQVLkaNJG6r1m3oTuJwt+Jc2pqUWRmgVkS2wLKyMpjc/4ZubgEixuL8N+LNWD06yjzqZVKkausLrqCof4kaJBNpPtLX4qoEUKddgp01qbMRIsHWWCzZwCyETcGZ6QBuO53xtfX7gZhvjqiRXTUL6T1GeqKjrquB2242w/wD+HqUqlMo061qF1FxBNNEBZvUkwB2J4xnvjHxQ166ah1KgBjcku7Ee4Jj3JHGHfguRelQp6wFV6gqgzB1KQi2/F8+3cA+yuMVx0D9QL/xMoq9NbANTqAAqOrrpzdgSPwCx3nC34G8ZNGqlCsWUu6QJHlsjMATHDAnf3w+/4h+HMMvVcsZ8+mBe1qbiFBtC2UG/ebmcDoZgFZpOoQ4Mmm07gjYjtPGH4F6KYZPI5+LvD6eXz9UUfx9Wn+EsSYUzyIPYaiBYTjZ5rwsUaOumdbFQ5BUxZZ1KbrMs19pI24+ceKvWGada51VkOmo0yHtAcE8Mun88bvxTxAk3aLSPw6tgTsNdyBN+O2B+KppWsgXuElTL3+Vj3giJ5/PHmJ5rNaXIlrW/DE8xN4nHY4v4F6oTvTG8z3M/lE/yx74qjpQLxAYgA/xEMPvf9cDq5Ygbk7T+mGHxhnXKUqLaCqMAGQR8wBI3giVX2iMdKjlWKkeUtSqA0DUBa8gxciLRt/c4Y+JZxzLPJCjp1Et0kEgAzdZnm04UZLMeUqqQJDFr7TawI9R352w6+Kapp0xTfTJWRB1ckmDAGmX9bzviLg+y+o1YsxxpkiAYJtjY+MB1pUlbddUzc20qRqO/VJtvf6ZXJ3dLTLD8zGNR4oWaNfChjKxBYmZtedINv4vrjq5PekBDTw2rNIqFkAE676tUBQZPynqOx59BizKeJtlq7fiQ0vLVxcAvFRiCDA/B9RiGVZWUFFIARdWxAmFmIAJLECPXY4u8P8VUNVoBdS1iSumG06GCpAIv06Vi8x645E32bKRWATJ+BITUrAs4ouKZUgqPxbG0rpIO8i8yLm3I0Xr13JH/AJyyD8peb+w06jAA/LD6r4ef2BvLZQKtbUSSQApgjVMxKBRHqAMI2yIRQyuG6wwKODBNROlfWCZ1RyN8FyqkbyaYhSELUyXcnpjqIZJIPBB0gzc2MYyufYtTo6SVBsxchXcEtK7kGWOwAsgtbBtfOsoJEwwEMwMqSL/MIs07enfAuboRRpuxpPpqgNEHpiOkTpnQCL7EkzJEShgLZCsoqoVY6YChRIAAd4JZoknpFyDAJ7Y9yVOuKPmU5XWo2J1CkqwqCwtpLVDt/iEHa67PZ0OrDQBq0j00qSYIAgkhgJI4mZ3aZLxV/LK7ywM6ANRESdQabdN2F/zwU11pOhVTwLPEwxILsGmBNpJVYEzBNm32be8YDr12ZtWrr6dyLhYK25gKPt6Y98WY09AJBAMiLADpF5tFgN9lwF+1I7aTpHAAP6RaYw/Hip5aElh4Nv4UNFBFS3SrMwNtRUyVXVBAK3PEG2GuYIGSWnMVC1OQxAgs6MxudgXJ5MHbjGYyfivStJELEqEILcEgWiJ6mn0vuBhhSqMz0YEhnA0yeqogU6SWO5WmN7WPa445K3gdMY1q6iiyrWK1S7KF1DrJYlBubhHQi5F78EY6tnddOjTsNFVgSBcqzdTs23IA3iDjceJeFK1fL1EiKrKHSDGtEIHaOhiCNzpXa+MhnUoEUvL+b9pOqBwzx0MBBQACAb+gnHR11/AaPonwu5KFQGkEk6t5hRPbcHb6xiw1YrZliQrJTADk2EoGH5qT9MD/AAZU1ZZXWeokkapAm95HAAiP4vWwOeqoXzoIGoKpH/MEeIP0W49eDi/HLpBX9QVbZnfAK37K+kMBRrkK0g6aFdgSpM9JSpYTJA5MEE6HOlmqhSZJDTBIWQ/UTF4B08cz7DeH5hK1CplqiWUxV6QqmlUssHvChp9Jm2IeB+JVEzX7HXIby0cK+5roHAkj+IAdQ7Jq5nHNKKmt5GehLn/CK9ZxmKGn9oR3ADT10gCBSbiNKsyxcd+cGZz4qTN5WtlmV6VfTHlOevUSDYsJZexmYAIGHPw+5LqxJDmRAg6Tomy7RDE/UYo+MMpSrqVreW0EgNoZXU6GeFcdQsgMCd9oEHo48R/8Fez5/U8SCPSqAB2AaZWBLEVIi+3maf8AptaMbrK+OnNnUVFOCqBZAgFqbaoIuAQxgcD0x868S8Er0qqpRY1wBrWILyUplxH4upoixOnvjQ+HfFi1gC+lGBkLAPWroIUQDqA1GDDATvaVniNrI2U8jD4rSo2Xrhm8wLWRQhEBjbqUzZQSw5m98ZGpQ00yo0iSGMDlRxOGPj5r+Q2ZWAr1IaDBBJnUyxftPe/vn6C1HEwSTtfb3k2GEhG6ccIn5LPjNXoZsFtRcIgqWizLxySp/FzzeRhv8L5WnWqq1RtNKbt6LMKeV1tIkj8Q3tNf/FbNebml5/cqNdoqDU/UANhuIPbDHwLwsVPDqVRbnyg9QsWNqTspA02krT03uNW4m1+SMesXszR2d8QoeY2rLoSDBKqWUkWkMWBM77DHmChQoGCKbwQIhWI27nc9z3x5jn/Pl/v/AA37mT8PEutyBqEkXIE8euL/AInrK1SmFDaZLSwMxYSeCd7jFuRpA1UpjpJMR6+sGZOA89nHWrSA6ZJBEyIsPTYzgW5STFGlCh5hp8sGG43XaZntP2tO2CvjeurF4LAhwArQDDDUYAtExsfoL4DoMYtI39Z9Nubflir4izBdFY3Ja5JknSsXE9tI+mJccvWkN2xQF4NRLVkVRJ4tMmOw3xp6NNiaiAFWbb/LFEmDNpIcn7bYz3w6/wC+N46GHax7H+ntzhtW1CnWeTEuNQEkhzoMmZB0wNjsbjHRyU2BDPI5vRSVpEAqSFNwy3BMHpghfyI2xdmcxlxpCIRUGnWdVjquYIPTBPfge+B89HlUtMXC6hcyQN2uY3IO20cSdX8TeC01ShCiVRy5AuQAN+41PPOxxzRTyP4M3m/HXahVpGQgI06U2gKsVCewURF5i2BXQoyoshlgMeOl1M88j/0ggScD5Tw+o0B5VS6ayZjVWcKGI9SZ9hi/NIDLLIULctsW1Md5JZiQB3t9cI3JC/cKzecGnTUmNUg6jbpgAiCBYSTAkjjgJ6lJU1aYAiGYyx9YJ6Zg/wDbA1bMKKa3DajcEXWPvJM4sq5lYUCmouD0uxJExEGQJ+tx2thOqYE8lFYFiSSZ57g9rARaLd/fDjwmmiSK2uCQSBeByd+4FhwOZwmrZioXkSHLe/VO197z3w0pZ7cOhLRYra+8n0AkyP0vhJXdoMau2UfEFIpmAqWlQ2ld1LbqxHzNafr9Sur5FgesaYIJWQCIO8br+WGGZy+h2UnSVMFTEi15gmDuN8BVym7AdPuJMyJvc7Seffa8bZnJPIQqKAoQHVpJMmQbm4UcwNzfbEMrmHWoHVtLKZ1WsRze1p5w5+HsgHh9UEgwATqGoRMi4gGQRtYm2AvHPBHSvpDB/N6layzeDqA6QQSJ4gg7bT7Sb+wOrqzQ0qtSolOolSi603JAFNkctdtMgvBKBbwBItjHJWgUm0AkVJOl5Jh2/CdOmdM78jbDHwukyEOVlDqW5gFkDEwRvpKne1xhHTzIHlnqcrUGoL1SxLcnpDGBAY8k3vPXx9pbRRN1k+i+AfEC0qFKk9N6YIW7gBGHzWc/uwWn5SwJtE7GjxCpqqZokqDUCJ8uoy9M6YabEE3237jE8pk809LTqoLA0mm81CARYPZATA0xcCTjLjJ1lOZKeTGqnTFNQ6QW0AGk5ZtEXGlpUdW1hg9nJVY1D/4frVPI8wLZXDszRtpVogXkCCWAsDEXtV45lvOcodSVEqsEqoepKkVHVgZWAYMi9p5Iwl8M8fpk1EqSjPTVVVyFBlkkqNUPIW2kmf0deLVGqU81VTZKlNkIB+YhCSSLaStQWP8AE0WwFFp2zLRP4D8Y84AF4rgdSta0JpI3Uro1dUX7bDGm+I0U06SatLGrSB021X0MN/4SwtO32yHh3wzUfS9Jlo1qBYJUJI1FPKGioOUYFrcA+pGHP7ecyaFMJ5VWjWirRDkBGSnUqAKRvTqBeluBO8kY7uNXFiNUzA0fiBqOZNS1SC+neJZrabyFhUsZtGPF+H2zNWoaZalVbSXZmLI7VmuXuWEyY03xT8SqErkKpUyrBY03amsgA9nldyOk4afDVU+enmiGLC7HYAEAn0FxJuJni8H6M+TO0xTnvFKn7O2XzGvztcqTBWtpYAt5n4zMnVN5HMzd4OukaSR1C8YefF2SVvDaDMiu4q2IPzDW4ImLLC7yOe2MSegaadV1NuhupR9bECe04zi2lWAP5Q4/4oq4zFPzAqv5dwgAAh2He+25+lowZ8BrXpZalVU6aRA1M0FILkAlSbkE+/GxIKH4/wDFsxXqr59NUqCnA0TpqLLHzEJuQx1HD7w7wevURaILhKaCFYkKo0lgNO2omd+TcjB516Ek/IJBhrInSKkabRqO4sflWN52j2Gw7CPMOdR/D2GkWHG6k7dzjzHL+YHu/goyWbbzVfVLAwJAmACOr6ffAef6q1JuyzB4E+uwtOLHz61XP8YJPyxqsWJPsAcRyGXepmlpru0KBtfj23x0RVZYu2OKFNmXWCIXsOrUYN46jED0F9r4A8czZdlJJLSSSeSTvPO3ONH4Fl1islUXVZJCz0kaLXv339cZfxtIrR2A+xE/oRiPFH+oGUaSL/AGUMSZkwq9puTq9CoYfX0w2rJ/4FAASWqCemCVDVzAN5JYkGOwwu8BWE12/wAVVk+qP34g/ng9c0Wy9OmGMIEsOG1VTN4/+4Tv29w8tmQ2z40kAjqQEREaYXQZEDc6mm3zgcXbP4gXyyO7FmFKokSASYAIN7Tb3+uE+ZMmpsRpcLMFlmAJMg9IJuJuowt8NSrpKRLOygXvMgbzb5R9MQSxa8DWFVaqimiOD5gEVDyWV2ifQLpsDG3bFtGnS0KNIlhNwZk8z222xD/4W5qVBUImmHZoMjoUswnkklduAe2B8rXOrYEn0G0cHjbe2Jzy8gunbBswoAk3AsL+9p9gcWUwECvsDcabmx3/AJj6Yl4jWhWBBlwNJIAAKiGggfwaTO/3xBso3lhy1rKATtaQBPGG6enInX4JeKZo6FINyxvMkyrC9rc/2MNctSJSsZCrFSNIlqhIYlNRJOkSAQNzbvCrx2iq06K/iJvBB4NjFpBYd/fD6hnNOUqzJBHmcFrvyD3k3tctwYJeYr7lIxM2KpL7EkwAZ9RvYzinM0/8Q6QYqARJFyzm3+j9MW+H1SVZmGoki5mxmTfa4JH0xaa60gxkyxBk789IA3ktM2wyceN0ssmsbNR8J6iAAR/hrG7EbcASGgFhuD0jnFfxH4ir16BAD2qaSvSk6V3qadEqd41R2vBD8AYVmC1J8sqOgbHSu1Q/ihb6fl9GjDHx5NWYy4NlZSFXcin59MEAQNJ0gm09othY0pvBVaFNbI1FrJQq1GKGprKLOiydXUep+gUpkxc23xR4Rl0ellmTo/eqBbpDKGsYtBYk2k/e7P4jdlqU6wYsqpUZuGEqKYYye9RAQOKZ3gnCfI5wJQyxkxSrBjuQD+9NvUi0TMKDaRi/ZyimNZ9JytQqgJIZogsCxsDwpJJ5tvcDjGPzdxniHAA01EsQp1P/AAnmVH+qO2Ne1T900TsIk2B+UqJ2IAB/PnGJrlB5ykiKgowTEn94zlZ2Bhx/p3xzQpPJroq8MoI1SrYGlopIQwBBXzlJEEx8oe0G4I3OCavgNGnSrhalWiDVVAqN0sCFILUDKEagSIA2PbFPhFZRmVgEqUSXmOkMdUDYk7/9W2DfF2BNRYOlswmkaoOmVvcxurAmLamM4ouRp4MVeD+JZihPmUhmKWuoC1JYc/vBOqm3SwsLKZGoW2mXxN8Qp5tLOZQKz0lqCoFbS/kqIYVEIDo6+YSuoA2NjNm/w2vmJTaNMearTcQWQSZO5hf0wp+I/DKVfNUwZQilVOukdNQAE8taosKw03BBOOji5qeVQGjOePZxnisagcEoyW2ChAdO8A6gCJM6Fm+zLw3NU2rZcaxqBbUe8rtb8vYe+Mo+XajryjwSgJUjYhlBFyJ3029D2nG3yDZOllRVCr5jU1sBcevuO+BPeQK7oH8X8VVsjo1ahTZWAgKJaTsCdUkz6fmMPmM15lyACBA9PrjU5/Nq2QqAgagVYGEm9QbwuoSNR3g3xjqQvtv+uN+Hj5exGNf+I7pUzS6NhTCj5p6SwHzXkrpMSYn3xpPgh3CvTJBbLvpBJMVRAZQ0EaoRwNA3i3JGW+M86atSibWoIo0gDYE3i0yf7vjX/CWY1Vs413BrLIB+YCkhAluCVEC2w3sp6ZNOIf8AAZ4umWes7PlnLGJ6gNgALa7GABj3B3h3itDR15Ws7FnOpKZ0wajEBerYLA+mPccfS/1It3PkuUop5ha8nUdIsolSD+u3GGGRUCqWRjsREweN7iAQ3rtgTwzJ+YXIIOkX2tP/AG3OPcpCO4DK4YX6eqQBz2I9cWlnCZzrZqsipVjcWGogHdAgYqPXcYy/iVSapmJIUkDbqUNb740VAy7DULcaQN12uTO2M1nq6tWcgQs9PYKLAfYDE+FU2GWh14FUihH/AOUMRxCo366o+gwRUrMadMqAJYdK8lUDSdiPm/XtgXwsnyUA5Lgj079/th1kaS1FRqXRoKKQxGlgVJYnmTEW43jAlSYYoo8QqGFaRBpSLR/mE8Ei3faxthZ4fWbSQv8AiGNJn5Tta+/WTPEfczO1iYptIIDITFl0gLxuPmgcW3wHlKEtTpIfnrKoYesD2gTOMtA2zQV/EAwJTr00mE7X0adZE9UW+jHAXh7WOpVLSYFiLGI+09iJ9sH/ABB4euVqVKNI2KmC/UdOgOVAi8tp7bR3wvysBdRbXBJBgr6i/ufzFsSaTjo0rKPEmOtliyEzpAgF0QG3BEr2+b1xf4uo8pIBmAwOoRpJROocXi8jjffFdKmiq/mOARdjudRjiRYEjk2HuDDxOgGpI3yEqZLExby7WEkg8RyN+HvK+hiGfqMVogkSDMTJBhD3gcbDvvhxWzw/Z3SbPTCD3WoG1Ht0mPW2AM9mqcKgCsTZe0iN2IgmFE774qzVEGkTALPFgelesGN9o2Bn5dgbYm23S0F48lNEgJAuBqNovABP6d+YGILVQI8FNVRRBZQ0wXDKCbIYK3+17i+kCKQ1REFQSNp0k3J7gYgMnT0g6dTEWYfh6pvJg/NPNucBOMZN5YDSeH5civSBAWy6Qltl1KzaSDJAHSDPVeNsR8R8X/aatFlGkUxMkyb1KTBgYB/DNo2vucB5PNw2oP1alP1FRSJmy7RbYDYRc34g8JjMqtIIjsgJRTGqakCdlB+XtNu2An5QyeCr4mJ0MAwYCi0kGZDOBBkXspA7T7HCShSNKmCZKtWEWBEim1oIO+oCw/lhp8VVnCamQhnpnVAt1MhBvcEybcR9StXN60UyT+/Q7QpC0VEgc3mT9O+Kca9CNaNr+2sikEKQGBaXgkCVg3253tpA2tjN184HO15pCZJgUwwYiBpuysZm2pdjh9+zEU9SEgk6QriS2pWixGmfl0xJN4Fpxm8miHMqvXErERFw1mI/BJXt79OEivL+A7DfA/DtTirGlaaU1iT1Fybj/qDHsIGLc5mHWsCAl64Uc/JqBUDng7bmBj3wvxQPmpV2CMUfywYkaQ0n2MiNzc4Fr5jU2XJMD9rqEjuPOQCw4AEbWnjBSuWQ+DRfCKGmmXSAS4rNAaR1NTqA8DYj7gxvivx+qiZmmx6QctUXpG5ZXJJINgJUzzGI/DBNdMs06dNJ1BWQYR6Sg+hOnngepwt+I6BV7QQcu195Zt/qVqpHpAwycv8Af3G+xkfilGauai3ZdWoc9J0wPTQEIHecB+E56/zQoGxFiN4J4GNHmqStmKnWNYqViCWOkkVEKkdyZPeY9jjHhmpto+WCCP8AlO32uMdXHldSbwNEzpNCspWQ06YGxBUmTwsCYMieL49+FvDQ5NRoELIk/isQeMT8Lqnyq9EAOWErqNg5IBZVP4ypiZECd8JMtXKj5jpHrwcFraQqwW+NOBUuLLYf7/fG7/4d+EGpTNdllq1TVBBK6ApAnURqQ2HzfhvjB5+mcwVCAzpvftufa4+uN14b4tVpZM6GaBTIYBBAlSoAabiwMjs0TF39PVKQW8mz8ANU5akSMrJWf3lVg8EyJEHg99o22x2LPCPE8v5FLVXoqQigrUFPWIEQb+n2jHYqowFz8nwrK1I123Vht/lOGmR8M/dawZLTAgcWN/YYW0GAFSbysD3JAt9CcaHwaApVgVGkkQVIkiVkztbj1xy80nFWgh6ZWnTyTVCH8w1IngrKH32BH/V64x9QnUfe+Nhmqw/Y2Qb6xEE7HSTI2/D7ycY8nf3wOF9k2CWzReE0+hJFlBPvOo37cR74dopyyjR1GqiOAogqz0w9m7SSv1njCXJvpVJn5Ra/8LHf9PXGiyniwbI1H0XC0KOrvpdtuw06eOMSnv6DxoQeP+IghgrMevaZVjcyBAi3F/zOAvCc6EdCRdTrHoxYfcQv5488arRIUySSdoIuRtwYP98hUk1ewgT2gYdRTiJdGmz9Rqw/aKrJ1AhlBnpLLTgjgXmfXFGRYMEXTCEprAiwC6vvMAe2K6eb6Y0AnT08BZfebT333+oN3gyHzFI6mIVGIIgAj+IgxMzJniBsDJ+lUxnsozOY0s0XhjyCZ1EX4Nh+eOr1WEkrzYDYBiBzYXaMerSZWdZAkxsI/wAQ3m5NgdvQ3xLPqqqupQA07MLgaNxwZY+sRgSu0vApLxBAxpQxJSe2+qw34AAIjFedYeWRMbEk86QxMAdyR7afXDPwzLpVJV4Uoh0SYupZ4n/q/uMAeIjqprGqRYL3YA7ncepwlvss4C/lA3iVHTQRiNumYgkGTt6BQN5M/fxMzApLcBtIKiCwsJ+pPB7nEfEqNpMzxPMMVi4mxnFGSrDWIhl81SvJ06njYyO8d4xalNfYA4y2XdvMqTOkFmtYgdRF7H2ODhWK5kajBWms7mAahjfmR+QwX4bX1IUkbsDqAiDoWzAREc4CyxNXNAt8rUqCmdidNNgeBMsTF/xC5viHGt2Mo+SPxnTYBWCoqBCDpNjemPqbC/3wLlW8gik0VJqaSBfSzJSYFWiGghdu/rhl8cU1ZahZlUUwuhUurVGImJMyVcE82xnkkmkTID1SekXtTogEfy/3xTiV8aGZr81dUVWbUSx3YAABgIBgEkNF9ogDcYTZDL6cyGn5RJ0sBsskQYPzEEQTe8i0NM9nGaoDp0xIULaSCZ3JO7Cw9gMKmzh8+5UneQLXRFurDTuO23rtGF/2A0grwXIlczRdFLKqA9UrqZR2idj2Ox9sWvlHigAutQ7u0NEFqjNqUA202MGJt9KPA8wWr0V1aS1MsYAUaiDMgQNUg/kPaT54imohAWMEHSeq/VLE3gnba9sUfZPA2DQeCUkp0qIKsjCm3QRLgllaOokAHSG54vhTm84rvJp1Bp0gEVAVgGnZRA6YEE3ETAE2jrrOtN2bUfLLaRBCQVkNNtrn3F8LjmAK8AFtVRYAa56kBKvtJZgNu5ticYSlLYW8CLx+mTXJUyGLHfYk9X1Ei30wF4vSBRKjSDq09wUKzJvOqZ7frjSfG2TFN6ujV+7qrZgCV86kXA1GST0DuBf6pPFpagx0wFdAb2VijmF9DDGOIx3xuLV7EewLwbNtTrMVuWVlsNgeV4BiDI23wNkctqcAkATF8V5GuNY1fhEW30x/S2K656mItefa+KyTsWxt8RZcUvL0EixBgna1va5th74Zmy2UpxTQBFaSq9RJqFf3hJ20kARvPfGSzeaZ1UN1QY9YxofC88q0CjIT+6dQQTZyWhhG8EiR6fQpNeimFvJpKWUpVQHas6sRBDSxBXpN4uJFvSMdhRnPEcqjlRT1xHUhOkyAbFnkxMSe2OxL9g9JfT+TI1W9zMX+uNB8JZZimYCjel1MT8i61JI7mBt2Jwhp3/v++caj4QDVA9FqgUkqEU/iYmI77AfbDczqII7DfE8wtFWU9VJ2IDLIDGnSBGk9w7jcEXMYxAONV485K1aEjRljV0+vmVFUe/yzjKUFllBNiRPtO+DwxSjZpPJoi40qNwF9DPSfvc/TGmoeGqPDVBbqaujkBZMGkDsSBADfMbYUeE5SKhLrKimCwF5UPTI2PTOiL98eZp56i51GpoZRIjygqgkTYWt3gYhL1OkaOFYl8WEvadzuPUHvjsomoAAxdixPABj+/fBuVyhZnBsVng3nbffbAKBASCTqEiPqTf8Av9cUvFIUNzGkqVFmKBSzEEaXtYMvSfmO9r98FZUKqyBuZHIjREAkdjvANibHA9HOCm6EAFkEzEgRYTtaePTF1Z40lbrOxXaBGmZ9/pHbEZNpUZhOSQA6mKgzaeTDkffUBPAHHNWYDZl6aWEGBvHVFzf0B/74lkqyJoNRTB1AEEghiAIIFhciLbTinOWVTeQVi3o+/e4H2wOr7XeRndI9zGb8skGW4EgCApEyRZiZib2A9sCeLuyOoQyYnmQxAJkETzH+rEPFFICE7mSQLxqCnf1EGMTztaaiXILAFr3OpiTf6nFXHKZmy+uPNrUaTE9TAe/mVAI9NhgLJALmCAsqKkQDBGhmWZvexM++3BtUn9qVAIlV72MeZqESdiDb1OIZjJlcy1PSNaVDqkjqIbVNzHUJPrPONGWOr+LAaPwzMBdRFgJj5uqCkNq0zfSN4AOBMjl3V3AJB8wQDY6abgKPmGyiJ25wVl/KjqBUgaRoVAs8ao0mZBGqJMkxhb4fnQPNmBpcqIB2B7mWN/8AtjmUt0HNBHxTlfOPzKh1sSHIUHoorPYmabX5t3xR4b4WrlF82nqpknRccIp1MbiCqmF3BG18BfEOYllMXA+UTJl+YMg/rhvQzAR1RnirCyqEmWuJJMzeNj63w1yXGqGWQ9iYYOSCpINzvY7ne4AiJwuy2UHnOzEtaRPZhx02gqOb6vU4dJUd1aqL6pBYgADSCpAGkL8qSOYI5OF2V8bV2sYKLYtexuDcRydv4sc8ZTzgfqnWQb4by3llAWUtCnSADZQ9yxhgvNrb9hhZVz7DQ7zKlyVgATpv0gDSZMfS0jGgyYUHUSyp5RVSBJ81CQA7AmDNwDG/E3W+KoxhyDOli5pgdUwksCS22jg7ek46Y8lvIHE2Pw0mhMsFCAU6DEnVBN6QluJMzvsYtbGT8QZ6eY1JrOitqkATpRkIUQSLLTQRYEi1oOGv/wAyVKWj5UiiUBKm46AbHmy89rdshnPFahc1ELL16xBsBqVhEQOI9QYxWKbdoV/Ad4z4n5hrVIBDtTdnAmPLXywRO2osZ94wizcnLu0jTrUxeSxVlBHFlEGe8+mLM1m9XnyQS51g+ikg82mVP+qcK6uZJUgmf5AemLRg07F8ldLKzoYHe0GxJi4UAktEi8AXx2by+k9RAJ4mWA7kDb64BdZB+/2xYtSRPp/tjoaewBmacMUCbiB9v++HIRlGkiCt29zF5HG2M2MwVIIMEGcPFqmshO5J7cwvM/3GJ8kbikZq0LfEliqwiNre4Bx2KvE0Y1WJIJtt7DuMdjdRuhajwJ5th98PqGJJfQ40aTYC7aTJJAA2MyNsJvDdJqANsf8AbD/JZIKKzuOlHp6JsHXzlVo7wpM9r4nyPFAiinx6U1qxLMdJ1d5IaDaT97YS+HwKqFrqDJ9hfDr448Vp18wzU/lIXnhVC7fScJ/D01VYgtIIABi5Bi8GwMEjkWkTODx4hkXyNaGbKI4lpcKu54KOZ7zp/PFuWqF2DlTdtxJPI4i3BnF75YqI0IeflExE7zPFie/O2LP2ASDoUKBIOxBgExFgZnt+eJOUTWB0syyEmIuRfsGIt9MCVagLSNyGn7af0nBfilTSFk7SN/Xm8bnCnztJLDcC0d9MfrhoLyax14JTFU13YgDQVnaToZQJg3ngKTbbBtLzdHSFYC2pTKr1aiRPqwm1pNhM4DyeTdaelApYCzAlW1351LBDfinBdQkkAupIM2gqCTqtB0xYXE+2Jyyx1VAVPLl6SkCWJ1GCbBZEwbC2nvscXIhepAayBdzAvrIgExNiPqMcmacUKAUmRqBtbSSrRtcXYn3xblAE1zEr5J0xwKs7lthcQAfmGwwW9hxYLnMq2g7SziGuDcNvJgxpWIE77YpzFKWUlgGIUWA777i32xPNVJ1Er0gzxIWCPqflvgKg370cgMscW1T/ADwsHKS2JYVlcwP2gsCDEweCNOm28yOMTyTu2bXVLMxH/PBWJHHy3AjjHtKgvzWLONe46ZqckneFa3rijL5sjNrUeVhlJ0qLaVEQPZR98UpNfsE1PlE1CmoSgg9OggQLwbxzF9zE74SqrFn1EKNZO/rMAfT6X3w6y/jHlgeYiVqcXBEnTfSAb6TtdQNxvgfxR08wN5AXUNaiSSoIIEkyDcE2C+wi/HC4umM4sR+O5mAUEDUnVAEmHkcSLr/c4E8GRTWC7AA32iFI3HviXj+mQRtpI2iY0+g/P8sVeAuA0sJ6WMWuAB7+vBF8dyjUMGcadGgoV20BSIUi8nT1GTsIk3NjipsuJJtMdiZgRBB9LbG3GDDXpKglWJVFEKJLMomZYAAEgCJ9cLhnYpv5g0G8dUlSRYQDvJj8/TEFGVtoZwaaO8DzBIqDVUhiJkghmRbE2EdrXiBxgjO+MmmBxc6ekwbDpbae8g27YG8HqIKRAj5zy0xA3i33viPi2XNQKFAJBncTaxEE9XzDYffYO+OLl6h0vTYWraiSF0yvvqMGTqMkHbi88zgJEUFxDHUGJ6gYCyCZiNrcxg9PEIJWFteQq7EiLkdlj2GA6qNUUnVBKkX/AM+8xzp+k/m0Y0N1TFmdyw/Z1eIkiNiSDIgm3vthO4IDA7gkfUWOHfidRwKNIEEKdQHEreIm03/1emFObIYkg6QzFr7wxn7xjogRmijKJMnsCT+n6kD64rQAFlGw29jt9sNfA8orBy5IWwtaYOqP/bhXXWHEe30w926FrBGpSLEAWJO+NB4YoSnoEyDewNyBJn6n6DGdzDjth94VXJSTsZ3uSLASBzt9sLye00aPMzkQzFoJm++OwUSDz/6f98eY5+7D3+/9hET+WHOXzNRj5RcwxWlf8KawYjgT/PCSoP7+mNQmXVKrsTC/tNE6oNlZ6hM3sRpEifTFJtCxQi8SUB5C6bQRvcT/ALYL+HUJr2ieJtew3wP4xXDVWI2JMfUk/wB/TEvB64QO5ExAEGNz/ScGXsEof5l3dpEKI/hsDAHNzA5vijL1WLFdWoDZhv8ANwLmZgf12xCl4umpjpHSImd5EGLdrYP8GzFHVZAA26/LYGd7C0H1/nytOK0MoijxcQVGmBc+5teTv7nthepBYDaL/wBMM/iUKtTpun4SG1bgSY/Dc7evPK3w7qeSYHe/sNvXF4e2wVTo0FPNspqkEAHSFEmA1RgRMEfhDc2xdVyqkdR0OILaP8N7cAg7bAiBY9hNuVyyajrGoMF5iCsXFmm+x/rhlUpZc7qw3mmGN5ndr/8ApA/TEHJJ4OqEU0ZfKVBUFMKCPLgMS1iS0zaNIgxHp7YIz+eZVdAVl0E6R1AK+uC0Cf8ADHoNR5JwY+WQ1VVI0pTAcD+IarxpBj5fm/2HviL01pEqraoZNRYEDUjCykCNwd/zw9q9C9MNsDoZSo+XFmIMFZBi8qTOnq52229MZ53sD6wfvjV+E1x5S9N4IkMQT1kSII4Mc4z3iWVmox2/eExvYknfm55w8HloHJBUmglRIDqVCjSOQCQv6Xk/U4rquprAgsRKnrgHVAkGItO3pGLMjU00dDKCpbVqZZkgFYmCSOY7jE8zkK9dwUoEIqgdIgRJYcDv245wVvIHFVY4pVHjq0xfcAn0b0Pt/tizM5kkaWaByoJg7DYHa23Fu96v2pnCguCVAnYRHrAnb7DFNUgCJO/tsfS2w/ScQ6q9FaikDZ7Ko4YTJgwLjfaRNrxvhefDanQBbTIJUg9LGCCZvbV7YcGtoBAJEi1zYHtEd59O+APA3gtaFIDAG4BWbDkzI42xdSdWTbTYbWEHkmbCfXmdhGPaqgJ1qYMdKmN23JKmVibAfXHNWljtYbcn1/Pb3xKswN5tA9ADYc+n5RiVuxvoQydBQBsWK30gBQF5kCLzMW/O3PlZYncTp3gWveD6ix7YHqVQCon5S3+kie87gCPrj2ip2JEkE2N77m3rb7HD52FE81kyzC5gWIB3k7GT/fviYg7EgR2IH0+g9sWPUuWAJHAAJ3tY7j/f3OKS8bmODbeY4552H6YHYbABnVKsKs3EADeZUk3+9vTGfzdSTh34zmm8u5kTA3mYMAj2nCJTqYDvb88dPHq2c89mm8MphKK6vxSxkcG4m44A+2M9nVl6hnkxHvYzjT/tGlQs2FiRG49RBFh25xnc8582pJk6zJ7mcS423JsM8JC+q0qMPfDcwAoUm633j1k2/u+EBFwov1W9sF0M55VU6rRIiJkiBfa1zf0x0Tj2VEzT0vLgSWB9Nv8A3Y7COrmoO4PM95E9vXHY5fy2OlEpS7gH+5w78VU08xXoEgKa4Jjb92rx/wC/b+mESrL7WkfqMGBmesrOLu+ogiFMk8WtfFmhVoHzZk/QfoMHeCqOqfpcDv3OFtet1kccd5mMN/AWALNAI7c+4HJxp+0EFcgnLeFv1BFA8xiFMT8t2C+wPb/azKZIISCTIF7c/iBEkg2B4tiQzrUnaKRAZwTruJlSIXce47jBqPXqJ8rwSSJE77W9FA27DHO2/J0RiKPiCSEuSLgegF7X74F8MyLuSE3Cqfa4vg/x3I1KaKXPPcHdSbe0QeMR8CnU2kwQs/S/p2/T3w6fpwT6/wBSmO8ulJQFadXcydoBMCdwNv64Z0EoNTuYYzugUSLSNJ5M8Tt2uny56gTeY+szzH64YHySAAHQ8s119wRJ5m47C8455I644KK6welaYPGlQs2Bj+Lv/tgcyVItsR6mVNrk33sb/XBTZCYYVFibhSdXHB5ub+nGOFRtOjg95Hay7AfznBx4B1+QbwPLnywIggzJIAMw0XMbH+zhR8QkrWdSsSFMCOVWDYACRfDKhlqiLdp1R3iwMQdzsOOBhB42CKrXnYG0CYBtisFcyPJiND7wUoKQkMCQ3XIA+Y229sFHTIs1hzEgTMWWCfp9xgHweuvlCZOkxEkdzEd7z9cEIwaAASRNgWJ43H9x2wklkpHWCuo5kRECZggb8/fvj3QwBja5kjv23B22PfBBqEGIE9ibxEyJFhJP+2IVJMbDmJjmIBB9R/ZwDdVdgbUGubdtgfYEz69v649sbTfeCdon++/vGL0SZHHG9zGy88duTvAxzUARBUDvAM/Xv6W2wbB1oFm7ECQQLlxI3Ed4ift6zjyojkSoAURyCCTeSNxxY/xE4JK9oBO1omBxaRz9uAJxVmFYsdJiIsNyIA3kbyTHO/fDXYaoAreGM7DUTYcLG999iR/c4JCndYiQOCfpJH3PpbEqlFWJBF1tBJH0j/VaeZxOnWEMFO4NgSeCQBe3TtEG2wmzNugVk9o02tr1jedUXHFgTz2P05xEkBdog/z9pNlsL/W8VLm5MLSqG5gkxsBYs1hBHbEKWaqvI0aT2JJifW0+0sLi2B1ZrQJ42QQFB1GZ+hH5T2/rhZl8sVqLHzTIHaNiY9b/AEwf4s7SpOokybwL7WANhPfHmTyLBwWA6lPzGB1CZJJED19cVjiJGSuQZTYjlSeYChrkHi8bXEj74QPJdrQJP640C1FHqxFxBJtxYGAJ5Hbe2EEhmYjkk/njQNyaRXT/AMVAIt6YLzGRps5JjexJPUSAYAEH6j+dg0Qh19R/PDf9kpglzd7HYmB2ib/bY/aknQsRAxE2kDHuO8mb98e4uL2YQpJdZPSGFvWRf9ca8+DO582JI2A3ABuQAe55/pjHhjJgXkffYfrjd5fOuvysQIjtzyeRP3tjj5W1VFOKmsmM8RpBajAcH6/X1nDX4bohpJ1WPHsb+498L/FKhatUPJYk+84ZfDPyvcCSLGL2Nr/Q84afsF48SH2TQowK3YHZogjfjj+mGdf4jaBTalSUSLoIMcbbRP5fXC/K1yBp1G1rAj6e8+mK6OY6iOnq2BAjc8RBv/dscjintHVZ58R+WaFM+Y0ip8hJIhkPUOoizCNh830wL8K5SmWqM76QgWI5kk7aTPyxePmxR4/m9Sp6NFgP4dzG5knFPhdUKWINtP8AMGSOfQYoovpRJtfmWaCROkEQDcm0Xtb+La8ffEXcyQAPQwALxuTtwf8ApwPlswTumm9jEfhAMgm1xE2JxWc4oYLO8CLEiT3HHNzz9063gs5E8xSUkzMniBxHEiLzx9oxHzlg3sIuAYuv2v25/LHh8PYBWkMtouCPWFm0z/Zx5pGxgMIm4AOxi5JMtf7/AFOAUyJJIgT6kkC9+N54uftuV7eDu9WWJ+adokWBuedtgd/rhmzgDUyyFP8ACbWkwSLb3IifTHI4/CoPZhJEGYAEnnnb8xhk2tCOKeyvLZMLEqI9Jk+5O44g9uMX5erpvvewJN432sBbt9jipxIJg6hEzJNwI/mbf7Ytp1uoqCDvtEEbCBqktbY3n3gq87H+hZ/8UZ+lnAn0UekT7xcn8r4hSCmWB6TJsJFv83uf73xVBhoEgfMWDH5otpjTJmw9ceVlBkkk/MJ+UHSJPvAO4vC7cYFJaDdl2oCYm28EkyOL3N5M+/tioOLLI2237TImNxx/DGOZFFyBYCxaQTB6p4Fz6fecRp1LNpY6dxeOrf27iRtMd8EFsuYBbgbyJkDbgTYD7mcCu4+VlqAGBaSdRF40AgTBttvGJ5h4kTHEkHTIE9W20cXv64hQF7NGkgzBj0EHmOLkCcMtWzWQbMUktIUnbV0xMXiOr+gxfTzAYiSDOxEzMgb7EwQLbk+uIoGKAOAIUsJ3EntuPaIx5QzurUD5mrtcibbMOdsDwDyQFwCplZB4J1drAC5ER3HrfqdUgt1HTJmYOoAzABBI7TIFtrXlUcBtA+aZG9phYggTeeZm22KKaXN1JW5WyyBvYE8bxa/G2D4M/gF8XzA8ynMaQCPlMWgbE/Xj+ZhSzAZ20RtqA2BbkHtvaCN8d43WHmLIsB8oFgJIt3Fp95xXlq4ZiVAED26Zv3xRL0oi36gvLUSeprm0X1Em27CTFxvfYeuEGqCwFrnb3xoAyk3NMEDkQB78bmCL7i18Zs1Or64bjy2blI5mr8pUm33wXV8cGmw64KxvYgQdosZ/LAeasNjc4qV1VWJjUbC2wng8G32/O6imsk06DMtkFKgtWKk8AWH9jHYGp5KqwBmJ46tv9Jx2C/uCmTosZBH8Yt/frjbokyQoJH5dpM8+9/rjG5VZdOxYT9DP8saurmiTYc2mL7CB3Pt7DviHLminFozHiVKajTuGM+4OGvw/XKoxvpJG0b35NhvhRmT1MfU/rjR/D2Xc5ckAaZMk9tjyCbDjGm/TkTjzIJ1kk7GJgBoMi+0+xtG+Iiqpnqm+qBJiAx4mOTc7k4rqAAG21zddp4tttee/0901GWFYKbHa5BMTue35YkXsX+M1pKXuJJ22245n0/pijwrMAVBLFQbE8C439DEYkPBnZm1uqxzPUb76eBfeTuO+GFHIBSQNJIE6r2mO4gLeJ5nFG0lQii3LsHVaf4hD7Dqe30O4PrFpOPGql2kU0sCvzStwOyWv7ne3OKBSYiDHsymReDp6hBF/vhga4vDBiCDYHaLAX2iRvv7Yg3RbZS7NEwNIM6UkgiAJ27kjeBOLUqHVEEwRv1CCJEqqwflif5YFLtIClSBcAQBpPIO0g787YkKznrhmM7SCC0gbhSb3uDODVo10V1auojZp4/CGN7cD7bAXEziynUWZZpveL2mfmGwgW9rztjtEiSCXgyQIFiZUA9xa8GTwMRpUzJlPliV1QRILTDQSY2gc2sbbBskXrrszHt0+/dbjsP8Aln3upZuSSrTO66dBUm0k2gk6eD9IxUjkdAXUTbRpGxBtbiL+/aYEXEBgw0yJYQZa8BwtyAN9o/OdRkXLli5kGFFlAWZIuTMwb8i1zcbYjUFwCwI+Y8AswEHTtz3k8CxOBC8MGUypX8QIYAWknaLdr2x7l3hmIh4Ok3BAPLb3AJixO3E41GtBRVUfczqm+6mY1KNXywbkWMW9OzGZkQuoAR83zMQbmLXtNiZkb47LVttRHSLqARNvm1EXMHawuON+rAwxPSDBgcggAWjvquJvxscK/qM8K0S84kFYIIHABgwbAFv+Y7+/OB61RYBkjqGokgkEzN1JETNhHFucRdweliALwGvYEwWBYybcH7Tf3yU6lInTeSQYN7/5RF7+gmIGGqhU7IEnUWXSwABgkkgBT1A8CJ2kmNu1dbUJuIhSCYNu4OwnseWGLmdAkyrBbCDNiSTGkEmLypG59yagHMxIXiVA6u5IIGra3Y+mHsxAZtW1KGAIMkkn1MzFog2kzqOKkpPBaIkyrGBBH+U9Xf7+2J1suSs6iGUdM9j/AAmNzMEW2NsU0a/UVR1kbXk7bjmbTuQYOCl8AYv8TPVeJAHa/M25M4n4SisxVrFrDmd5EEEbd+dvSnxJyajTq4+beYANuBO30xPw2tBIgmYiJkEMLggggwTitekhfrHQ1FLgEGw0jT+KbnUNibRO3OMpVN8adXaHYhm9gZI9STOw5AG+/GYzvST7/wA8Dj2NyHjVxphpjg4oZZi0zaO8en1x1fZR/d8GeFpqqiYCp3MDk/W8m3bF9KyKVjmhlV0glrkAmAIk3tKz98djnrmekW4kyT67Y7HPk66FuTPUuNJXMa47N+uPcdgy2iXH7WZht8bPwX/6fPIqWPImdseY7E+b2oP4f3MW5LMMagliescn+ID9MWVmPlkzcusnk9bC/e1sdjsSh7joegmtlEFOlCKJe8KL7YasdNM6bdUWtYAwPYY7HYXl8AhoFXg9yv8A+xR+mI5dQxeRMaom8WG3bc47HY36jPRHJ1CaiiTc/wAxivMf4lX/AChY9Lcdth9hjsdg+Wb4LEvRE3lgDPILGQfsPti34dM1FBuAbDtEn9ceY7Cy0NHYs8SaaaTfq/UKf1wTWsABYFhMc35x7jsUjom9sXeJKPNCxaTbiwPGCc8YzCj/ADD/APr+g+w7Y7HYde0K2B5isxRiSZFhfYTVEDsItiyl/hE8lCT7wL++Ox2FkHwydJAfMBEjStjti8oPNZYEa4jiNO0dsdjsDwTj7TktTDCxBgEWIHYHtgDJnVrDdQCMRN4IRSCJ7En748x2HGL6Z6wv4dItx8k7e+F/iVMeZpgRpBiLTa8d8djsPxaZpC/PCKhAsI/liNMxBFjJuN8djsWWjnfvNNTQFWJAsUj0ktMdpxk/G/8AFP1/UY7HYjxe8flBqm4w28CPz/X+/wA8e47F5+0nx7G1CoQNzuf1OOx2OxI6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6406" name="AutoShape 22" descr="data:image/jpeg;base64,/9j/4AAQSkZJRgABAQAAAQABAAD/2wCEAAkGBxQSERUUEhQWFhUXGBwXFRQYGRYaGBgXGBcYGRoYGBgZHCggGBwlHBgYITEhJikrLi4uGB8zODUsNygtLisBCgoKDg0OGxAQGzQkICQsLCwsLjQsMCw3LCwsLCwsLCwtLCwsLCwsLCwsLC8sLCwsLDQsLywsLywsLCwsLCwsLP/AABEIAMIBAwMBIgACEQEDEQH/xAAbAAACAwEBAQAAAAAAAAAAAAADBAECBQAGB//EADoQAAECBQIEBAUDBAEEAwEAAAECEQADEiExBEEFIlFhEzJxgQaRocHwQrHRI1Lh8RQVYnKCFlOiM//EABsBAAIDAQEBAAAAAAAAAAAAAAMEAQIFAAYH/8QANBEAAQQBAwEGBQMDBQEAAAAAAQACAxEhBBIxQRMiMlFh8AVxkaGxFBWBwdHxIzRC0uEz/9oADAMBAAIRAxEAPwD5podUoqCkhy4Kxa9wW7uY9ArTGeJq6JaSlSRYEOolqXAO5b2z1xZCqi16UA0hJdg4sSCxfqHOMw4riEwIMtClUmkgAk4OPZ8wr+me9wdHik06dobT8rp2mBSqhjQ4VUwDEsGU4e75bHpE6aauWxSo0JKawSCCxcN8zcdYGNQlS3AJOLMMFnJVa4d4ZTqkpSQEg0tt1Ja4Bf16CHNK0OJEh28G6/B80vO4gDYN3SkTUzWNqKCSCpudrEBqmO93jtbqXQKiRSOUHcB83YHoYEutTqs1rh1M4/uOMQ4nSOgKX50kAKJsAE+QBgos4LQfUiN2I89LJ/v5+uEOAvbl+Ovukhw3iKgoshLkWuRSSGJsCcB7DMPTZ6iompNhUA5dzzs7c2cWz819TPQpTLoJqLqYCnmJ5GFh/wBv0if+GglpaiUlyHFIwTYvZwAMbgQk1pNFhIPGLOE05wzvApE0y/GUFBITZTAM9RLM3uB+GD6TVy01pqSHFJe5u/3EZVXhqKRyvhQYs4Dj0LP9IjRppXSull5BewJe4Asc27xEGpIcRINwIrOVMunDmgsNV5YW+rTlKrvUwNwAzh2YY/1F9KVpUUjlUQfcApLJfJe7dE+sM6NaGvygeT/uDm7EG7DdswOckKYu4IDghuwcdWv7mPRabUu1bexaCMZxj8fe+Vg6iFuncZHG84zn3/Cp48tb0OCA5Ci+cCw6bx0cmW2BFqY29PEYmbS4u+ayZniR24ClWOi9MdTB7QqVImLUxNMRa6ihx0FpiKY6121DjoJTEUxNrqVIiL0x1MdailSIi7RDRKilWOizRBEcuVYiLUxzRKhUiGi7RzR1rlSmOi7R0da5eJmS1qXgqKXLJTfIvZ2Hr6QZLkAMAN2AJDFzYhj6ReRqFJJKiZaFfp5mYF2/7riweF9RPARTcKJckmxsxHexFu8fOopnNO2sL3MkQrcjadTJBUkpeyVMwc7kl8dB8odlTZimR4iHc81P6SA7kjmcbHGzRkS566aCXS7pSXs+SLYsM9I0pKQoMVOokOBZrXuLn5wzCx0vdOQOnRBkc1neGL6pmVp1oDJJU7szMW/8r7GHJcoBCUkgl3IVXYmxdvfLN7xCNWUWIDWOb83f9VxtBEzQp/EpZJI/tILn5enbvDzoIXna7BH2NevvolBLK0WM3+EvK0ymVWoJ3CHS6z+kpBAcNd4Y0soqIWVKT1Fip023sxLbQj4SFWcpUHZRDhuwa7wfhMzwyFLc35QbhsljkFwYz2N7N/ddZPGa/i/PyTrzvZkfa/5pE4hoXdSrsPKGSCBhr5cm8C02lZKbUixqOXLgAklhZtmjYQgFwaiNgQNsYFog6cpukkg7Fi7m4cguBaNg6SOQCYDpdevrhZo1L2XET6X6eiiXpaAwFibAv1w20MSEKY1M4+t9vzaOVIWmlRS6AwuXKX67lgIMENkv3GPaG9HM17tjTRF2AbHPySmqjLRvIsHzwUMJiaYKExNEatrPpBpiQmG5OlKsB49Dwv4aJYqtAJdSyMZKLHp3POFm6P4YnTACGAPf+I9DwH4PUlbzWI2Eer4dpAhIAjTloAjBn+JSusDha8WijbR6rH/+PSWP9JF82EZHEPgWSsKMsqQrIDih+jNYR7IrEDVOEJs1UzTbSUw+CNwohfFOK8NXp5hlrZxdxgg7iEimPrHxRo5U2SsqAdIcK3Dd+kfLSmPS6LVduyzyOVh6rT9k7HBQKYimDUxFMO2laQaYimDUx1MTaikGmIKYNTEUx1qKQWiGg1MRTE2opBaOaC0xFMTaikOmOi7R0dail4rRaxIDTUVgEKYuGyHsoOMRXRCWt8JThVnUzhW9trF8xREoIUFDa/MHBuPMDm5FoomT5imkOcbXw1vx4+bU2+o9+S99mk3qDLYlCkqQgsKksrrct9z94jRrKqly0pBAIqYXUGLDLFh9b9s9emuSM22YC9/z1huVIllm5D/cSXd+UkCwGzv7CHo/9Ru1pz+SlHDabIwtHTzklBVW21OVCxfGQKoBwvT11dmbbJLi4OwgMzTipkjYc+U7PcBjd/nBdPp6KioguGem4e+5bAs0W1Ae/wAOCAoiLG88Famt0QQT4VKhVylKnKSP03Ykc2b7ekXk6FMwV0laklyKsgXwR9LPHaLUKTyAJIVTVg2Id7kY9WfMaWj08sTAbhfNZxe7k8vKQ+zwTRxZAcQ7HX856hC1EhANAj5e+FOjTyuAQCHoIIpBw/ygyZRa5uQRazP++14eQBcgWwT8v5io0odwPpHow1rhV3WPfqsUucDdUhSpJGTjBDgmzF/kINTBRLbESEQWONkfhHPKDI9z+ShBMFkyaiwiyUQeRYxZzsYUNbnK3+F8ABS5UatmwP5j1uh0oQkAbbx5jhPEQkcxv9o3E8ZQMkRg6kSudnK2IOzaMLZQIv4kZH/W5YGRBBxUGEjE/qExvb5pubMhRayY7/nAwvquJJSCekWaw8UoLgs/j80iSoEPZo8GtEb/ABfjKptgGEYqhG/oozGzKyNU8PdhLFMRTBymIph4FJkIFMRTB6YimJtRSDTEUwemIojrXUgFMQUwemIKIm1FIBTEUwemIoibUUgUx0Gpjom1FL5hqFzFsFqKwBQkknCRysOwb5CL+IkAEm74INWWG2zQtNQyyElwm4YjfuNxF0LrIMysDBUACyQLDF1WG8eB22L6L2W76p2apKiaSagAHpIDMLnNN7Q/wjSSlp51KKnITSeUOC729TYwlw1alEgKpPlUCkOb2e22/pBEghTp85NIIIAJ6sMWcRaMd4NI+nK5/hsFetk8JV4YCxSCQUlqdyOVSevQt+8G0SZYUZWoqKilrpCXCQEpU4ObPvc7R5bS8RmSiaq1Ag8oLXaynIIUm23TbMbpWnUSwEKKVAhy3M17EvbPbMaLWueCG5cOLxY9c5PqkS4NI3eE/b7LRVwOXQEoLpAcFhW7u7jzPhj2gcsIJKAWKRdLgFIpYKcOxdr9rwf4ekzAhSZt2PLlyN3B7wbU8PU58JkhQ5w6nV0BvZIYYbeGXRkRNeyOycOH9kAPG8sc/jgoel0hvzLY3D7fOz5+cPIlMBd2362A/PWK8PlKA5gBgWLjH0/1DdEOwaaKMAtbRSss0jyQTaDTHUwemOohvcl9qDTFgIJTE0xFqaVUqMXCzHUx1MVwpyrCZBk6tXUwvTHUxUtBVg4haCeJEBoAvXkhjCxTEUxUQsHRWMjlWYXMDKYLRE0wYYQSLS9MQUwxTEURO5RtQKYgohiiIoidyjal6IiiGaIiiO3KNqXoipZ2cP03ivENamUUghyo47bk9I8TP1kzxDMSu9SmVgN77doV1GtZDzlEZAXL3BRC+o1SEeZQHbJ+keWR8QTUlyHDc18k9D6xg63XKmHmNz+l/e3WM+T4ySP9Nv1TDNCScr254/J6mOjwHipGxiYU/ddT5/YJv9sYq6dPmVdCSoEZdi7MSL+tsw+vUIV5Zyw6SkpULYyTcdsbQeXqnlKRUl6U0oUkAg2ZlbdGc4GITnId6bhgSSX5iSlyc3/mB05jS3Dh74TRIcb4VkJIX4ifYsGUfLg5x2gqQVB0ir9KkkgBOwZ9u382twhdlSlOWuyWuDZV8n6wxq9KZKkqSCQ10tSxqASSDgORYNFGRE98cDp5K75AO71P3Sq5yq7UqI2YggHqMsA/5aN3RaismqQ17qAIYizKADg3fG8A4NxBIUqWtQUP0had2ugVeUhW5zeNmbweSVgyiAHBUkMUEOXzlzs8aGnjNB8Zx1CTmePC8Z804mdMABuxtZJLB+vtjvDennnYgjt3vfeGBomS5JYDDqAA9HMXRowdz2cJYbNiNS6SFLtPOCvz5vDDQsdGp3CgOovfazO1+0HlKpsU3PW7Zw20QZKU7LV6Y6mDFERTFrVKQ6Y6mC0x1Mda6kOmIaDUxFEdamkKmOaC0x1EdaikJo6mC0xVRAyQIguAXUh0xNMZ+s4whANPMQWI9Nx16QnK+JUkkMnHLe/u3oYVf8QgaaLlcROIuluUxFMYC+OLceUnoMXwQf5idTx40WZJ3L/aBH4rABhT2LlvUwlrOIS5ZYm7sw2/Gjzs/Xki6z2fYmM3Vahkv7h/y8KS/FnkdxtfNFbph1K9DqPiFIUabt+lr93LwLVcaUpNmTu4f07OY8gjWoUSzhR7W26bQ3pdaoJIwLu4GQQD6Z+sZ0mqnkaQXH5JwxMDhtFUrzDWSqtSi+4G3S7wFcjYn0P5+Wg2lklMsAMFEvbJ3Aw4tFdcCEuME+l/vn6GM3tXOdVrRbBHGyy3KxdRqC7Nszf6zCuPv+8E4gkqWfr0B+0AkLZQSbXZvX/caLQkgK4UnTDdQB9T/EdAFEgnH1jouiUVt8N10sJoIB/T5Tz9K2D072vYvmG0/D6jKmqCEkhXJNSs/pWUmlCfKl6s46x5hClIIykkAjIJBuNrg2PSPQcD+KpslSRMAmSw9QZIUpNJASVEYBU/XN7w2yVhxIhOjdyxCl6GaZoloT/VDgqSvzE7lQUxYkR6CVpa+WYlZmEUrqJJHKk81iSDexfbrBZigicmYCpFQpShQSpNKgDSf07WdjdrECNPicxKk1Imlkgpu9Sa0hjg1C4Ls9rvs5FG1tlLSSE0vGanSr081JUkKfmKSAWJcXcXNnj0On4oJZCAKy1Tg2STe92N8mz+0LJ4Qoim6wx8JSjyrADpBU9sHpj1MdxmVISgKUJiVkDkIFNxZx5WCXZT7NmKMc6MOrAVnbX1a9hwniImjfAcUtzb0jp+CNdABDjB3j5vw7jk5KU+EpStmCEgPsCaWGG/Gj3HDF6hQFYYmx5WSlmOHcuCzvtDMWoa8UEB8VZWj4cVmSsGGqIkpbMH3IVJcIiaIvMnISHKg3z/AGjA4j8R0VUAMMOC59RteF5NZFHyVOwrdogM3Uy02UtIs9yMDMeP/wCVPnocrJDuAzD1DZEK6jRrSMBXZ/m38esZ0nxlgNNH1KbZoJnDdtNL26ddKOFpPv1ii+IywgLLh7AEMp/Q/vHn+Fq8OUyUgKNzfKmuO3+YjUyZk80VUnzVM7DofT1GYTd8df0aK804z4UK7xz5JriHxEUlNCCz3dr+jfl4XX8WkFvCvtf5faG0cNlBIBKlEuzsH9tgzx5zimnQFmUAcFQIdwx2fpAo/jL5SQHZ+SpP8MdCATwUPW/FExTit3wlNgzHpfrvB5OqUAEkubkHYKs9/wCYytFwAr1A8LmsanZha/oC/wCbelm8Kok2LrKTtbOB+bQKbVi6c6yoj0tiwFmr1m6QbsnZ75L7HeFZPDVBZMuQpgoVHm62DHJ9H+UP8C0yiFFQIpNne+evtHoJUpS1c6qUs4QlgR3eE5tSWcJ2DQ7227HkvOjTLoeWkqFRBAYFwbgbkA2hdGmmqd5ZSm7qVZm67jBj2MvTS0eVAGTs5vmrdzvm8QZKSgqbmPNsCzWFrW7wn+4OzQTQ+GRgDccrw6+H+EAlSvMQQRcP8ukRrpamqSSwP+NrD3/xHrZ+mQoFJSClrq3fqno0A02nShNpaVPg7qbrftDQ1Rc2zygfoBvNceq8LrNMEB5YKWLk2cvB+FIC0KClNfme5uQCLe3zjc4/wMk1y0tUnyAWBxnZ3HSFtHwJUsEFIST5Ruepdtj+whmLUNczJQpNMWPoCwrr0yAoqmEnFCUk4az29YZTMUQChIpaylEk+gPrE6vTMUoJapRJJDAth1HsGiy5dgGI2IDhtnAZ9suRiE5HtFUm26czHOEkrSyyVOkOqywB77NCGv4MFsJSQ793GBb2/cxqnSv5NgwY56ud8erw5wxfhrCfCJfdza97nb1if1RYLarnSADa76rzJ+CZ6r+IgPdiFlnzcCOj2Stasl0qLbOLt7GOgf7hqfRV/TQr5bNWkhNjYAEtdwSQASbCmz9hYRVEwEm+RYMGctaxFIzf2gU7UFRL7l1EPsGwS3eK7Wx7PHoXZWZlev4DrQqXMCnCAtExKqaiFACxuHwAzXc7wThJTNWpdwBlQSohF2ykEMbC7MTu1/OaLikyWlVNkrsrlQcEKLOHBs+RiPa8GPj6cy1ypdRSCVS6ioJCLcrGhRPYeY+7sMlgApaRlWVicS1nhpVJABAJKQSCnIIUWPmIe4PbdiiVCYDzgKSHKFUs4LMmzKJBdrYMHncPXK8VEyUCaAUKcGnqUsQ1i1Ks4hHxTyqkppWDYyyp3BLEpD3bucwCSQHxH+FZrKGF7H4I1iULpMtCio2XzAlJFypIBbb5m9nj3X/WpImGWHJAuQOUN33j5bpkauYyyFDIUsJFSbudnTjb5RrSyuWLElTF1N2NW3U/SBP+I7RtjVDCNwLl6riHxNS/hoBZuYub72EZMnisycoVqBAPKkWLgPgZyIxVaskKCicsn0y1snP09I2VaYJlCq5AL3IcqyPt7QhqdbKW053K5sQuwhTeMsCwCpgewBt0B74+eTCsrUGdNCVJIUPOz97FgwYmF9No6lqSkeEnZYKnKizAObO2G2Ea2m0q0SudrEUpFnL3KlBwfRvrCL3NjFjlOaOMTSAHgIc2fSBSKgLM+4t8hCc/VnLFI3uD6M0HQsLNQwk3uGPZnfLZjlS6lkBIAOTvgb/mI6KLcLW1LqBG6lEvV8opPMHAvtvgdWtD/B5TJWpRclg5J5QkORZgziENKZNYQSo2th3fGLhrRrSOG0oYqLFRKQQp2TbY7l9+kdLsazYeqWuR0okHRRrpjSyoBgdx06gnALfSFuG6YKUpZYqAYuxZwHpI67+kRqdMsqFTCWxCAEVKYkWDq5f7iq+DEauYUTAwFNPlsGO0JgbW7Qco737nhxGB0WlpASSU0sbAPnBuwhedqQVjmJuMuL+zWteDeCyHRewYu222Yz+IzipQC3AewIxi5+Y/MUidR+aK6Nsr88BFRqgVFILXdyW7mzW9I0NKsOWuPd36iPMjW0qpB5jhNrP16YjY0K1qU6QlV0uHIISbE+oDGCPBDTfVWl223b0Tuq1IWqkEh7eIB5S+O1rAxy5OS5Y5Ueg6j2i/FZMu4AIKv1JKnuN9v9wqucQHUoKJDIASxCRt+dTCoBLO6iYvvcImmVdwCRvgMPuDDui01bTQwAJsW5v4b6tGYJR2FLnDdPTCbfWNiUyAXQajZ0sWAuHc59P8QJ+5vCmR424XcTUDImmYFpQEk8gdXYgJc2fEeY02tMyW4SUsOVCinxaepSS9y5do3lasJUClNzdSgohIcXZwB7dYzDNSuWoCYU2pIULuoEO6VW9YZhdsJsdR7pKFr3AeSTky5agQpit2BJcHsHsn5OI6aShKQpVJUWS7Nb+5WCe7RXRzZcgk0qFTFU0MQRh7iwsbxWXKVUCpISnKJqeYXsxILAt1H+DSUXHy98I8NhnqqDVpFi9iE8oIdRO+/e1vSG+F8JYqWhJUxJJXexYskKUBvv0gcx0glHNTdKUlzf8Au5bByWt8niiuIqARemq6gM4JuBcYFi0DIcRTOqvIBWSndTpRMUVCapLnHguxFjei9xmOhuRrpikghaWZg4c2tn2joF3xj+3/AFS+0+a+OaOaEqVcsUEGyS5IxfZ2L9oJw6aEkk2UAaFMCHwxBsxD7GA6bSKWoJFnBLqsGSCTf0gaU9W/OseutYS9HwDiEvTImrXLVMMwUy3YoseYzJZssGzZuIW/6qszFKHIp1rCk8gc3wgdm/HjJUSbPYDq4ERQabDJ6F27drRU2RRKggXa0NRqklIp5ZmVqJJCy+QNur5LxucDWDMSsJuggzAChJpuCoOzBzcB9vfA4dwxU00gFyWS/LfcXFzfAL9AY9LwjgkqWpP/ACJpRMIKkEE3IKaVDlvvbJNm6p6hzGtIvP1RmAnjhe8r8WkoLpUl63/f377ROp4RJKQlbkgMWyxzg/j+sZnDtNKSUUrDBRukqQWFVjdgQVBwGcvaH9XrBXk4cKANPcuM/XG0YBLmuphWlBCwglwXnpnAlCaEyyabFRs6RYb3GOhxBuLKWAkpKEi5JILlgxxjILdfSG/hbSqmrmTVkBKDSxd1qAe4q2z79oLxrRLWHlso2DMS17Et6G38Q1+oHaBj+iRfp6YXNHUrG1CPFlJTLqTMKqisOk2D27AF27RrT9IpUtLJJFiHPmNrs9uoG0aWj0CZaaColRu4TYki9NrAbOYtq1FABHlAxy/y9vSDPkY/A6KYN0HK8fMZIWgJAVS4CCCpTMSV2fHQ4eD6oEJBYg0sTjfy3uQxG28FmzVFcwMpIIIQUp5gSw5bZj0kjSSyAlT+RioqzZy4/wARbtuxq+qa7uoYXAcLz3wbLMyYpdIZIyobvYADJ+kewmUkAzSw6qwfTNsxn6fWSZVSU2rU7FgkYD2G5L37xGs1CnoQK1DIppQLC+Hclm2Yxl6p7ppbAoIscrY4aabKnWrQpIpAIuQpJalPU1bl/lGFrFVpsC4BALBlWzb8tGvNUFBtQhZa7UuCQ55SgYBI756Rl666wUJYkgEtygA3JazjHWLwCigOkc7C0UGlAcp8tPmOBZha+e3tGVKQozBUxt5SHCjZjVgAFrntFtZLPghImJSouwsHN7ghIIHd/lBOEidQfGFCyWBckLYWDAs2N/lFmt2tLk/ucQGhEmcMQSqYU8zkpZXlBF2DcwdxvmzQ7ICJKQxJWz3d3LjmAzn2gsjQITUpJdYurmU1RABLOwxh2b5wjxbVJTVLUtIWmk0pClKSCLqJuwu5NwIGJC87QbUuaACSoM0lSVG7BgRdhdwbWiNVPbzoYd3DgkBrE1f+LPCHC9Ug1BawUoDllBiHsCkML9Gc9MQ9N1oUpSkLrWLglM3w0uCQagKRuHBPtdjltOqun+EnJOQMFNcL1Fz/AE+gqBBDEWBLt+20alHexLYfPUXt6x5xfFJqVOEBSDYmrA/upS5f8tDfD9UZiyyyGAKjSAAkg9uUu9iS7viASxO5/wDUOKbccq02WkLYrOCoYcioggJsB69IYl8DStKgGCfMkgNffy5Ns394HxaYVKpCBMCU3WfDKhsyasnGbPDml1Lch2SVApIJGxSUpLEDta8Blc+g5q0CBssrz+s0apkseCVJIBFyk5yFZpLD0LQrwaVNVK8MqQybA2BtkXUHHXs+8V4XpvG1ClUgSkqJCjZIUcggEVPaz7wXienUqd4VUlwApJPIFi58stkt69YdJ/4X68cKI8i6QF0pfwpkqWoEgjzJJe5JsHbq/tFNbw9KpPiSAyQCpSnmGpgomlJF/UtYNB5IShawoBCnIKKXS+5RLSCkpPbu8aLoS58aksSLS1pSWY/00Fx5cAPf2jjIWkV/n30UyNwleESpC5KFeMLj9QYvu4q6xEEkTtMpIKkyqjlvFT/+SoN8o6AvJ3HxfQKgGOi8NqtOiUAuWarWTuKhhwfoHZ7xguQ4I3uD1EPAqoAawUobg4vYG1vvmKhBIQssQLgG7pSb2OWdmtHqG91efAASgXTg5F/4PWCaTVUKqweo2BBBYNlj9Ivq6A9KiVFRsUhKQk3BDEse2ISaCABwyrjC+mfCfxhJYSplKS9QmlkpdgXLgAG3zw8A+M0yl0rVOlEpNwk1EVAqJJB3pDAbntHz6Ul+o79t4uurBBAF2bt9bQl+hY2XtGmkftbbRC1NLxf/AI6lCStSgFOlZBDm4cpPUKYg9HtD8j4pCgtU4KMwjlpNKXyklPYvhoxRpR4YmkpoJpIBZQLeXDXy/QdYX09KVgrTUkFym4cdHGH6wZ0Mbs1lQJHBei4P8YzpBpQErBYMXbzO4DsCXZy5jcl/HL8kxAQclQUCA/SxvcX9Y8hqdXp1qChKMsXBShTsMggkXNy+MDEeq1vwWZ0iXN0ykKSUh2cKq3VMezi4LDLQnPDprBkbV9UZpfVDNL2fB9R4hqqBcOKS6WYAhx3+8C12mKiU2HdRNmvHmPg3hupkLmJFgmxqelQe6peyhYc0a6jPSsk6mXQSLBBI2tU/MbYHWFCGteQw8KZGd0EildfCUpmio0qSHC2LMWenYXs8OzUi6zzEILCqkOrlqyWs9+xhGTNHhrVUohKilJdVL7g3uqz75hSRxmStC0TFKTekqSXCiVEEJDkkXHztAXte91jgJhhYzTuI5KKeHqXMSiRNQlVipy6yf7rOA234YfTJMqWhEtRmF38QeGiWsgNTMUDdJUSWFy3YxkIlpcqRRLF0pQmoOSQXKSC7BJ+RhafxdKQRLVNWtLvKS0sXypRSDV/6kWbrEuic8gDj5flIslABBGSmF6pYUELKXDo//qlC6hzOJKSUhPc56APF508FI5ioj9SQaSok2JDOcY7ZjKlTkKSnx9OAskFM0A1VECkggJDYYNfqYqjWrTMImIISC9BCgA7AqrQXszvfEMdl5Dj3hdES53zXoNPIIWlc5JC7MwUEgAkpFgb9+kPT1pUsgCQaBUUKKgXsagpOwHaMWfNQtBWqpKyAyx4ikAVciSSad8dxuYpwvik2cgSx4YSljOFNCU3DJYpJKiH6+0KPice95LWbIPCtnW8SlhJJXUXdkzZaQgpDllEh0/Vjjpkr40uYlCjLWy1Hwip0pKAHVzBLKLg7gX6MzUjiazNKJCLkKAApS3u10+gwRuIY18gKBSDNlEgBfiArlgJaoIF6QQ4sQz9oiNrWkAhRK7bwVno1kmoFSkoQklQCFSAFEC3LSTksQdx3iU8Xkzl00KmTQQGQtRSRMs5IFhnYbQtPT4Aql6dE5IamYiYlXKT+oLTUhr4JAcw+rVTEywVEkqSSgAIGALFQcH1dr7M8HcG8/wBUhM08rO1Zbygy2YUpJLD+xJJ+2xhnwpi0JUtKAGLqUQkEOC6r2NiBYE1QWXSkAKUpD3FQSoOae4AOOv3hzRmWSpHiEsbIqCSTSCBUOxILxz5ARxwhsbSY4UpE5KZUoqkfqWyFEqHQKWSGD9fRoa1E5Mv+mSQxpTWoBVPYPezbRmz+NhMrxFypsoIIpWE1ApJIFQADpt1Z2hDXa2XqFsAXUGQpaCHJsVJckM4xfynpChgc51kY+ufmme1IGEZXGEISUgJVLBYhKru5CnwC/wDHpA5vFfElKMqQ8uqkBwlYybLS5Nx62iiuBASSZJlLU/M4KKWzZCyC/wA/WPL6fhhUpK56plBUAEBQSpaybAP5RZ32AEMxQwusg8fP8YTTpXtwV6HTaCYtYnmYpNJJoUutYBGDT5SzFiG9Y0VFKmVNZmKuUkk/IXcZDQgjRS3JRMWgqYKrmhlFNmsgVhwRUHw+YSlcZ8GYUoS5emYTSpjgZz1f12tFXMdIe70/hEDwBkIs+Uai2nltkV+IFNtUPGF/aOjN1PDPFWV+LIVVdynUj6Ex0Nhorn7FImUX4SvLaXUqSDQ4cEFt0nIv1FoNp0hINSkMoZHMR3diQbWtbtHK4VOAIpcNh8P7i4hQBgxG9/8AX37xsOAdwVlhwPCZnSwAS6VXNwQ97OWF4ToJe2MxaWfpv0v2gq15I3DlnHqPo8cMK1IMtFnF9m7dT2i8uQpQIANth+/eKSpipZCkkpOxEbHDuPqSwUkEvcpABKWwwABPfMVkLwLaLVmgJKTw6YCKkKANwoD3v2/LxBQUkVBwpIps7kgXD73j6Pp5iFosQrYt6YI2heSEpXYAMbWx6RmfuJzuajdkei8RqNEtJaYhTkOgDcHe27sI9H8C6ieipCpalSTYEhLyyA5ICh3FiRHoilLoLAsXuAd3/e8NavXuTi4vbMLy6/e3ZtTAhqjaXGsImqA8VKUpcJolrcpNgSpWLWa/pHlP+v6ibNeYyQAeTmzl0imw233j1svUAkns0ZE9CaiY6BwBJLV07hQF2s3guuUFzHUAlipVAAUo2ZnHK29usE1vGEzeUyAFOP6pEtNTANYgBJuoAu4eD6YISkjck/WJmyUqTcwUyN3+FWa09jdrMlcQRLkrpmLC1EBvDJSkOoUpW5bJuD6bxnoIUoKE+kBiVATfE5RilmJcD9UbsmQkoKNn/mFJnCQC4gjZ2An3/RIBhOaQ5nxUsTf6a5hQQBzkJc7ul6TkXIctFP8A5aooWhctEwE8oIxlzUSVA7hsbGGZmnBLkDYY6QFUgcwYX7CJD4T/AMUWMEuxhIH4m1IAS4ASkIApDFI6i7v1tF5PxGwVXKClEggg03GKiGsMMBcE+7c7hiKRyh2G0D03C0XcAxftYCPCmhHNu8Sb0nxepIKly0CkuihFICzc1GoEuKtzmHk/F0laVeLLK6wf6RAVLJvuA6QTdwSRfNnQ03CpYLFII7w6rh0pL/0046CFnu094aVZzZQ3JQeBcQlolpT4jF7JAJHMfI5yA7ZjI+JdWnxViWlYFgsmY9eG5WYBOAO8PaTSSwkOgEvkiFuK6AKLpDWwLQwySPtLSJjLbWvwH4oSNMETpipZlhkBAJUoNk1dQ/a0SjimkmTQQqkkMoTJNSV4ZRIJvbLRncN4ZKEt1JBUdz9oPL4ZKqHIPlAHdiHOIsfREG6lqT/ipc9KkS1THBKAmXLdkp/WJgLh9kj7xl8RkztPLWpRKksyFTQ5SP8AtSryHo3raHEcPQEKoFJd3SSP22hLX6UrDKUT6x0UkIwBQVqesXRcaSkMuVUoO6ytRcuKXQeVgx2g2u4iJ/KtLEtgoYMLF2HpFEcFSxcmFJugANhDrTCXWOVSSOUgWratbAMQUpYAjIHQtY7xderSoVPUp7ABQPYhg2WtFDwwNa0Wl6UoPIog7EZi1xokbZmhJTFLc+Ydi7x0aip+o/8AuX846L9oPRU7N6eErmSSsMqxJKqUjZ6QXwcdIT0upIEwhQBPKQQ6adjjJOBBZemSUzK6yqwQkGxOC/S35aG9PzLSVJIlAqNCE8wKQwqUMAGl/wDxMVrFcpeKOhRwsmXpN5aXBISosop2s7ED942F8Pk2SRWsfqD0nlexHmbmHtkRfQ8USghE0MguXAKk1FnASMcrgG8FlIBUVD9Rcg7AlwOw2ikj3NzSvtYRQNq2k+GJBpUa2zSbWN2I7Qon4WpWVJmA7gKTu+Cxx6R6JOoYF+kATNH8d4yxqZ8m0csaMKkjQpRUpJU5LkZxZvQfaBqmsX7/AJiD+Lyn5RmT5lILH/cUaC895MBgDbW+tfKD/P3hedNBUzwELUZaXD2zCip5BD0wNkWVVzwKWvINjCU45i8rUeg7feFp62htrSEs91octWYaPlMZumnuoubPGgtdjiKPaQ5OjOnKFpjeLzhANIpz2eGZggb8OS7W0xJqhdeYZUe8KTjcQZiozlMnHtFpIihNhBEfSKHhaQR0Dmi2oVaK7wLUKtAgLK5+QlZRi85MClG8GVDBwUhKF0gsmDSFXhQqaC6cxDm4tDaVqSzymAahNhF5arGOmKcP7QtwUy1uFmqTmM2emNXVqZQHUQlNSWeHYjWUbkIQFhEKTf8A3EqxBDBLVwFUo/PwR0Fb0+kdFbVaVeLcPnyilSyE1CpKZZKqGsHNPUWbvGaNQZblYU61BdYUQSCSXAF2zjrCuj15ZSFkqCw1ybHYv1jZ4MFSpvhLuml0kOWBN82TbPpvGwWgLCcXZsq/DT4oKgtIKAikHcKLEcwcqA3HURqTJbNf3u/yptiMLiPh1kJQBUk3Aeq5IIbyKfManDNUFywGFQACgSDfr/mG4oG6gFhS8jzFTwn6qffdt++8BMxsf7+kWJZ/z9hCyiDkP1x+8KyfBq4P8e7RRr7KKJ5AuWG20Z+um8uMsxcG8dNVQ5YjYEFLftC0+WpTuSA2at/mzQg3QvD62n6J5uqb2fKPptUscpFPYk/swH1hVc5RUCHzdnOPeLyppSKSuo5HMo29MfWFJqudyCR67xIip5BFID5AQKK3JetUWDfQwPVzSd/ptGbLm3H93ai3zH3gs/U7l+n6ftAzHRwmIBuGVEidf37D6taHlzwATfHVP7teMWXMDi137/xB5s9gWJ7+fHraLOisphzu5S1+GqBTc+1xnuLH6Q5NX6dIxuGzkqSLgHfP1u0OTlt+ofO37wlJH30QC40Va7GM/UTe/wAv5idQssHft/sGM+eovk+kGiiQHClrGbbrFpa/R/UQiFGj8/3AxMIL39jt7RHZJsOW2mcQ8CXNe0If8m+Qex/DFzPSzvc9re1op2VKxcpBL2x7QczIUbr/AJgm0Wc1LuYCFcqeDyvzH8wiFXh0KwN4q8IYjATlVjHJnON/z0gK1WisqZ6/T7wDbhMNrao4iRynPy+0ITZkOcQuB0/9RCKlWsYYiHdCkFUUq0WlqgS1WvAPEg4batuTJVHQkpfb9o6Ldmh71jmPScemqpl3PkG57x0dGk9Y5SR8gO9r/wDrGfpJhExJBILi4LbxMdFofEPmoPBXudXiLrSCm4eOjo9NGBRWJJ4gs/Wlihuv2MAkipRqv63jo6EJv9wB8vwmov8A4E++VXWSwE2AGcD0jJ1Bt7/aOjoxtYK1BTMB7gV0pFrfpf3cRZ3F46OhNy1tJwEMRWosb7xMdF+il/iKtpVEAkFrjHvG1NUWRfYREdCs/iCNH4VnFRKgCXtA1Dmjo6LNVJeVogcqfzaFZ2YiOijEweiFMLENDxPKnuL94iOiX9FPQqkGe0dHRRygcIShb86waUYmOiH8IA8RTZMVWGZo6OhcIzFHErJDdP4jMe5946Og0PhXDlBUYFtHR0NNUnhAAjo6OgqXX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6408" name="Picture 24" descr="https://encrypted-tbn3.gstatic.com/images?q=tbn:ANd9GcR5kqrJJ97IbZQKs_DtY0MwgmYQL48hhaFmtlXjAY1AGsJAQ2v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2996952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80"/>
                            </p:stCondLst>
                            <p:childTnLst>
                              <p:par>
                                <p:cTn id="17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60"/>
                            </p:stCondLst>
                            <p:childTnLst>
                              <p:par>
                                <p:cTn id="23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60"/>
                            </p:stCondLst>
                            <p:childTnLst>
                              <p:par>
                                <p:cTn id="31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3" dur="2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96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stepi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rozlehlé travnaté oblasti </a:t>
            </a:r>
          </a:p>
          <a:p>
            <a:r>
              <a:rPr lang="cs-CZ" sz="2400" dirty="0" smtClean="0"/>
              <a:t>celková rozloze přes 9 mil km². </a:t>
            </a:r>
          </a:p>
          <a:p>
            <a:r>
              <a:rPr lang="cs-CZ" sz="2400" dirty="0" smtClean="0"/>
              <a:t>horká léta a chladné zimy</a:t>
            </a:r>
          </a:p>
          <a:p>
            <a:r>
              <a:rPr lang="cs-CZ" sz="2400" dirty="0" smtClean="0"/>
              <a:t>nedostatek srážek pro růst dřevin. </a:t>
            </a:r>
          </a:p>
          <a:p>
            <a:r>
              <a:rPr lang="cs-CZ" sz="2400" dirty="0" smtClean="0"/>
              <a:t>velmi úrodné půdy pro pěstování obilí</a:t>
            </a:r>
          </a:p>
          <a:p>
            <a:r>
              <a:rPr lang="cs-CZ" sz="2400" dirty="0"/>
              <a:t>s</a:t>
            </a:r>
            <a:r>
              <a:rPr lang="cs-CZ" sz="2400" dirty="0" smtClean="0"/>
              <a:t>třední Asie – celiny, severní Amerika – prérie, jižní Amerika – pampy</a:t>
            </a:r>
          </a:p>
          <a:p>
            <a:r>
              <a:rPr lang="cs-CZ" sz="2400" dirty="0" smtClean="0"/>
              <a:t>živočichové: bizon, divoký kůň, osel, ovce, sysel, křeček, stepní kočka, vlk, krtek</a:t>
            </a:r>
          </a:p>
          <a:p>
            <a:endParaRPr lang="cs-CZ" sz="2400" dirty="0" smtClean="0"/>
          </a:p>
          <a:p>
            <a:endParaRPr lang="cs-CZ" sz="2400" dirty="0"/>
          </a:p>
        </p:txBody>
      </p:sp>
      <p:sp>
        <p:nvSpPr>
          <p:cNvPr id="17410" name="AutoShape 2" descr="data:image/jpeg;base64,/9j/4AAQSkZJRgABAQAAAQABAAD/2wCEAAkGBxQTEhUTExQWFhQXGBwbGBgYGSAbHxwcIB0cHBsaHRodHSggHh0lHRwcITEhJikrLi4uGx8zODMsNygtLisBCgoKDg0OGxAQGywkHyQsLCwsLDQsLCwsLCwsLCwsLCwsLCwsLCwsLCwsLCwsLCwsLCwsLCwsLCwsLCwsLCwsLP/AABEIALoBDwMBIgACEQEDEQH/xAAbAAACAwEBAQAAAAAAAAAAAAAEBQIDBgABB//EAEEQAAECBAQEAwcCBQIFBAMAAAECEQADITEEEkFRBSJhcTKBkQYTQqGxwfDR4RQjUnLxYoIVM5KywgckotIWNEP/xAAZAQADAQEBAAAAAAAAAAAAAAABAgMABAX/xAAkEQACAgICAgICAwAAAAAAAAAAAQIRAyESMQRBE1EiYRQycf/aAAwDAQACEQMRAD8AC4c5UpRNARSLOO8RWhBUjShS1C8G8HwYSpYZxcPq+neDZ3BkzRlUKO8eTROUdGHl8UKyhS0koQse8I0cX7RtU49C0qSwUgDxJ+h6iAuN8DRKkqVLYEMT/r7iFOBx7ZglRc1ZttBGlpkqaHeIWJiAGAY+o89Yz05eVUxgc3wlNH3LNGjRM5Qo1bb97wpxHEUKU5okg5d6D9YR8vYrkz3huNysEouOdw4c9zBuHnp/iUoQHSBzac17WgLDzULQEmigXLGz7gax7j8SqQkZQFnYCpcNXrCqL6QVsMxWPXIxIUKpWEpJIoDmtTvCDjOeeaMwJqC6U7k/4jsVxJUzLJKShSw/PolqecVYHLKzc7KJbUO5sDZqRSOkI7bpBOGxMtMoy1yjmYAEVCksK3vrGfxUpUtRTQBiXS4BtR70+8OTJUELclUwAu1kjfrXWJSU++EsZaKQXWRtq3W0PGaaZqsx+LVmnIS4UnZIe2p67wdgEJE5UwOlwcoLU0IG0V4vBzZc2YUS3sEl2OwYA1hwnB5QlShkqxZqk0y9nNzFZStJL6KNOi5ciTMlc5JUpTgpUQQBVQJ2NIswfEVZZYSogAuh2ckcualW6xHAomTElCMOspZeUIubBKiSHY36tC/h/B52GM0z5SsqRyKykMtswSHsCCTWlDAWP8Wh9voMxMv3xJmS87FZCgSoZiHchwwcDtFOPTnMpLpAEsgKIF7hNKlRNnj3G4TES5ClCWqXNIStQvUlqBtk17wp4bxGavPLmAKJBWkn4bOG0hVjff0LONrZZwzBIWkJWgyZi5wAUScihR0k3SRfzg/jyEIm5kL5VFQIJcJSCyamppvHsnGFQbxOGV3+Hm3CoA43wVYZCWSAADV9AVG9vrB5KUlehHBMVfw5INSwLg9NIqnISkDMmoOsTlY8IRMlFGaYpSQlYNAB06/eIcQQSgBi5VUAUfUd46EndMPFp0ypM8oWVCiTfzg5XETmSEuzNd+1NL2gVUhBYHQV/eB8RjAQkBIGXUaneG4qXoPFT9Gyw3F5uVCTMUkhJSAAKh3a3zPWK+J4mcoB3cNlUrToaMSbwjwp5cyFgEguSW3cOYOwmNl5EZpvMpiUzASApJDV1SQaiOf49kuMmPBj/wD2wUSuZOAYp+BLuWA7MYBkTQUKmKQTNSAUh3QRZ/2ifGeKFSlHkSrIkZpdqfq8F8MwwlYfOzhbFioHKsEc5F6G7RNpJWFvk9j72NlJRhfeLUpK6mYjQMTpsQ0Q43gjNmomKLy0o/lpAbmdyVUvE8Lxn3ifdqqo1chqA6dIA4txSYuelFEAKdZemVyAOrs/nE3b6KNLjomnFmXJ90Q+ZRI7ny0b5xAKT7sHKM6Sa6kEW2gvFySiUV5gU2rveghVLklSFTDykEM/6RB2xLaJJw7jR7wNh0qlrNXBGh+0TRiClatSBb6RapJqsioAB6QU66MpGhkcWQDlBJOrhiO4h5J4ihTgLGbaMKudUkJ5t2+YgQ4gpnpKjlexT9+sWtplVla7NPxrFpmpXLTmUoVYQqwEv3RSk1zVDXG4fyg1CULCuYiZevpeK8LgSSFlrEuK/wCIG3s0rlsOxiXAalbgPC7F4ALVmRyJS1RUtXfrA3HuJrQkJlEgk6Ch3EXpQoS0qWsFRAJS1G8oLrti2roXolzFTVAKGYimUMaWJ8obYLATAtOdk5WdTh96jUn7xdJlpzg5QC1cttraw4wvAFzVCZ4EaldzRuVP6wKbehoY7ejN8QkpUp0j+YSGz1Fbcwt2gdXs9ipzIErlBLqFtdbiugj6XIySQEy0gWzK1U2pMUYvHKL/AEjopHQvDvbMPwb2OxiD/MUkgmxVTLsdTTSG2L9nppIEkyQkMAXIYa0asMZk4sWZu5/PSJ4aZSyfQn5bQnGNll40UV4L2bkpUlU6YFqTZIDAed7iHMnh2GDESU5k1BNW1hcrFITZgVC4NPT7xCfPcVcdRtBUlHotHBFehsriKU0QlKdKJAoLCJ/8bDczM+up6fOM3iQpXxDKFVVuBbz9IFSrKojLmAZh00bvC/LRVY19GkxM6VMcLS6SwbpvCDinsTKmuZRCCouQTtawcdrRV/xAu+psDRz+whhh8WsjnNvzzjc4sSeCMu0Z3jPsctAWtJzaDLUaVKQAB2FKCMhi8OM7FSgoFne46h2j7VhJqiwJJJq32baFeO9k8PMmLmF/eKLlyMrnQARq9o5J+LW4ny6VwGRLU62LpBQoqaouadovx80e8Q6kulOYGhCiX9L/ACg/2m9l8UhQf+YlSmATcBn2bQwkxPB1oUkkqISCEmhyAOz6M8LTv85bOKcGtNMX47De8IdGQtzEF8xJcE6CAJuBTlFQ/e2kMuK4KZQlCkhYF3ZwND82gWZKUACUAqTTz0846otpLZO2vZRhcGoI5ksVHlgnBIQJp98Q2VQGa0ETZZze8FViw0TFONw6FIUTmKyaNvcP6xufJ/6BTuVv2REtSs5KsqQAMp2FoY8Fxq0JIVRIY5lVYa8upNKQNLKcvPUABwBXM1j2jpWFY5sxCXGjk19NYWUrVM3Ouxzj5ngmSlDILZTvd9m2iqXNLk5StdQqhKbUL9yYrmcPmTM0uWoZAcxBoWa/YPbrF3CZS0qSGKswchJon/UYi0qByb6GXBJJVmCuUEAsqlXLkPeC8cgEsFODoPrAs5fu+Yqd6A/VukWYjGoyL5gVJUMtL0H6xzyTY1qgOZMCZimuIKlB01LuT8oATKzJz/Eolx0ETkzMwB0r0ibVCxf2Hox7EgBLpdmr8oGwstDLUtLqJJ3Hpu8L5KmLLQ6rO7Vi/BqKVkcyWuFMW1/DHSM3bsuAsM7G4anfzgvCkhmJf4a17QtmzkuHLlRoRVu/7Rbgwr3hKlgpSq+o1J9ICikrApbNRg5Yy51JSpTFVboYs4eoNYhgsP7xeVICidRoI7BSfeLKEqBKvFs17+jxppE9MsBCKAM5AvpDY8b7OzHhc+y/hvDUSEsGWu7moT2fXrEsVPJJqT1JtWKZi3ZTEHQfUbbD1ijFumqgCqwAe+/56Rfro74RUVSPDPYufLUnTSrdoGnz3B+dOlo5BrozEbXpQjqe8VFAUcmagqxr1vfeFYwEvFZdSTap+YiaMcpAJJVRvDX6WMWYqQLkBJBpView/NYBMlQNy1mH1iTGiES1GZzEnyp5OILROZFRR2cj5fKFaQQTSm33+Y6xSqaQoUcaAEMDWp184m2UQznTjVLnyHyfr+sUJDpYFVqmrgE1rpC9U9SQ5S2hU+m4rDTgXDFTi5JEsKqd6OAOtRcMB5OYwc3SC5KKtk8Ng8//ACx3U4bVhm/SDMNhkoU1Z013AJIA77D/AFH0iPGuIlJEiUMp0AZk9Xq9PMxXw05AwDl3UvQ9z/U+lo65RxeOvuRzxlkzPWomilhuYHSoTRuz6QMqem61FxZwx/GhLicQtRdKgEjxF2AbU9NPOBVFTVMw5VGjJa93PQFvwRx/K2+jqUEkaBPFEeAVavW1Keb+kUScVKLMhJ30S+j7kQiwnEQQQVAXLDKSK9TdtaX0j1QSpIZT7FzrbcP6xubA4RfYz4r7PSMQr3k0rUU+AWCS3zqHrq8ZjFexEx1GQU5LsuY5U2xSksPx4dJxQTfMQNWZv9rh+7QwwOKl6VfUU/x5RVTvRzZPDxzPlUzh80FGYgVIIFSCNVb0gzg0oKWlZ5kZiVozZHbUFi3pH0fiHDJOIQpLOo+HnUli1PD9CD2jG8W9mDhfdKM0JQnxrPLUnwh6qN6kND3Z5efxZQdroLxnDsAolakzZSiRULzJJGpBDEbxUfZqYUvLmicgDsQ3mx7P5R02fKKSoTUsLFJdPQFVwYGlz5khQMojN8TVSoG4b9opHLCf4zVfsilGTpgTZJ6kKJSQnKXfUUJ2L6Q19mcTKlJWcgKwwCdxRy9evlBeIUjEozt/PQHGWmZLeA77g3DNYwrwuDSDmKVLSKAFWXYPRtt6xPND43XoHBwdEsf7O+9nFSFzFSlf8pNwDdSTsksQIhPwlVhgCFAfJ6xKZiymahSZqkIGin80OKt6wzlYmWuasGYkSykLS9waBiTX5mITbkjaYHi8H/7cEgAtfQwBipiQhIBIezaiHWP4vKEoSw6gailm8XlqIyc7HOFKSCwNKua6Qii2wTq9EAMwBCyVpIASCGbWkGyFKKVLVmzB2A/aDRgQkpypCS/KQanYWqHiSUkZlLLEeIA/QxVs3FgnCpXvBmQByJNdSTYdTBkpZKvdlGV7kGoI3HWAOGTJbBMsKSCSSkk/feGstOZQzA5cwDJLFzZwK1jPToaKNRIQJEkCWKrIc7BunYn1i7gsszFKUbZvVqhnFoWY9ZXMyJNh9KW1vGl4ckSpdq2HfpHSlSo9eKqNBGKm5TRuWwpfdz8m6wlxE1YJzEAaVb7RdisTnzAsUkdCc21vlC2dNSXzqACRoWAPU/UDrCtWOiec5gHBIO9B27XpB+G5UFn6jW9dPnCiWhSwCEjRgCwbSja7bCHGGWUpdgljUmurUHfSFWglipaSPETSw2On5qYWYhSQdlG2jD80hvi5zgnNQdzXcka9GhBxRAWllEpaoULO9LXPSFkNECxsxQKSASknKSQXBvVtHNIWoVmUpLENQkEMHsQxrXvBOJzklOYE1zFILA0bNuWc13gTluqtWAchvnU30+kRensqmeYXDTgpKUrKxNWApSgOUP42BYgAuW/p6tGr4hxcSZYRLGVNkC2/k5L/ADjM4OcmWSo0AoFdFEAgk7VpsYEXiVTJoQqqUg6vXX6n1jt8f+vI4/In+XE6RjyVMSkLPhJNSdWF/KNb70pQEgklnJYkdbQEeBoSlM2TKMwgUchR7bwFiDPICTLWgKLr5SW6PEMmGUpXR0QyKMaQdisaUskFIFXFALO+/lAS8epS0odKCH5aDw5Q7nZ+sBS5ZCWyqDMkLVQbWKaFRUz+WggiRNVKJE1AKVA8yuY3PK5+EO7a02icoNf4PGSJYjBZ+dSlEC5oHvqzFPZ7RTLwExAUp3U4GZJbNWjc2UPmq7X6GCZWLAHIopCKCwDEUKi3c+QpFWHxjsy82VAGYuc5SVUcnlIbrcxoJVsMmyacHNSS9VfCGqAdlVc/lYa4bCTFNmXNSGoyw/8A0l/tCTCcamJpMYqL1DB6OHyilAKVi/8A44paauxqSlVG2drtBaSZrZqZBUi6gW8j8/tFnEJIxMhcpYYlJ1H6v9Iy+BxKVJGUl0tdfvBeoJUagPtpDbA8XCz7tykl0ghLEEUBD3gp70JNJxpmD4Bw9kTpcwpypmPlBF9HrbpDzDcLKyAatzN0BzH6fMRCV7BYsOFTUJSubmM1aytZSBTlTq+hUI1f8KiVLKUkrUfHMVQqq4t4UjRLm1STWOp4G5c5dHjLE3OzHYU+6Wmooqw6vXa4HqIpx3KSkK/lomWGnNY9hDXiGFStSctN6XbbyEKp8k8zeJZetvE5frEvJyJ0bN9AuOxKVKAJ5Qo3tTaJLmBZQKEpofN7QdgOE5lJSVhCqMdj/mPMbweZKJTy5gQoKAofx45rVHO0zPzpRBUynIcPehp9IpTLamjWhh/BEFLhmdSx236PF87hrFJYsUluoe8PzQjTGScyCVkFKQ6idtKCAgr3iXUmgr3D0PnDEpV7sn3hcMQN6g1GxgmXiVzCkqlilVZaAgdLRNtUOpAmHwyi2UALBdgPhbWvaC+CyVrmgTEiWsMVIeqW8J2LtvFs3BLWypSeUtV8tDozQy4ThVfxCieYJlgCzAk2+UVg1KVFcSTkkMsBgx7zMR69/vB/EJVACQliSb/ltImhASw1P1tfoIX8exCjyilKnyjrktHrCmaSpwPAMyXbo1tNYulJoyRmJBY1uHqx6pFevWPOHZeYctaUs1STfdUGYpGUqUkF0izVrVn1LB4SgJnmGQArLnBUNxZtyzmr2+UXjDM6dCal3dgwckMPx3eKcMoIJdJYFgCpSidMxFWf9YPmJzJDpoBZjQ6ULUuX+sLQ4NMmJV4kkgbG5agZ32OgrCrH5TQS8wuRRnNGYkOYZY9ZbMDzPYqcl9ND8vrCFZZWcgvU5S7/AEel7VhJDIS4iVLFEoVKUogUbKq7Gr1LNp3aK/4eZRHvEg8xYoylSbU68p62MHYtRWwWCpAYPSpNRRqMMzN1doA4nIIQVmcpwWc5SAGJBD2uDSrkhqiFStjp0CSEqmJKCWJDZtHDZajsIj7PYkozpWEpmJLKJv0bqY45UKZGdZu5BY6EO3wsAbfoJxXGJKX5UrFlChNw3aL4/aIZo21I33COJgBvh0eu1f8AEFzeIByXdiKm3paPkcr2lWmhSFdRSHfBeMGcrMUkS0n1N8oO8X/KK30QTt0bSehkFRIAZ221D+Z+cZrHSgvKySU/GAVMCdgKMrptF+N4kZqwgJJCaqIfV2DjpvB2FmhyWVo70BDNdix/XSOeTuR0xVIWSMMkoMoAskEkCwfXm1pu14liOFlCOVKQybEksWJ8yxEOZ0opQA/O1iaKFb9WhRjMWpakqCVJyVWX+KxAGrfpE3EKkC4LDOEkIUCBznNvqzvTsBBq8ElToDAA8tWfV6GgrvCqdxUrWDmU6TUhBJbRxeCZfFSpakFDqKXDjSxJpsbntB4ew8hrgZKQeVYcuwYpTaw1dtTESjIrOAoFLUJ7u9dN6R5hsQaAqGQhOQZnL0YDyB9YaSxL90SCMz8zmx7XYOaRoq9oDYy/4uPdoKviS4baFXEeMpZ3AA+nV+0ZHEcSmzpqkoYS0KKSQXoNhRu8OFcFkz5ZQAfeAFnNy3XWOlydUzlnato8wnGEJK1EnwOOxsRBXCJIXlS2ZqvoXLZvWFeB/wDTRa3VMmFBIoB5GvzpGj9nuBYmUFFaxmzswqko6DTWOPLGLdpnnSduxnheHAMSgOHp94tncOzE/KA+KTZslSSXKVOHS19Ado7CY2ecj5QlZYFq2JtraEST00HkKl8NWJq6UFPJ/nE+IlKVJSFJBQGrsXLxVPxZK8yiVKSunYGkK+OrLheXmdWY9XLD0gVQLikNZWEKE3elM2nSJzMSZcohXxJIzNV9Mu8CYrCTfeFCMxQDQu4OzkWPSDV4UOgzUKdq1oGuwa8IxXE8xM0uAkqy5QxFn22jS+y+FKJJXMLlaqUagt94TcJwYnZpRJd6DRIFy28avK2VIbKGCRsBZ9z1i/jxf9jr8THvk/RahQHMdASfKv2hNxJOZaWDnXpe+kMZuIem9ulN9NYXFAUqooafX88zHVI9Aqw3D3WkkDKDTqdgOgr5QVPUlSQJbZXJPM3KKFRa/wB6R2IlG3iDNoCRpUkMnpEpMoDlBALAqSB4UgihuASWoT16FQA0+cZYSimZRqcxNToKOWFNN4tCFZXmEJZ69AwNCd2D3dhq0ezARNCEkFR1oaaqOUMLMCeneA8UVpJRWZNJSlLhLAEcxNAwD223hWhkVYhQlKymYSSxBra1E2OvygXFzwtJylyLmn0zUB+0FpmMv+YtKjpmYEnoQW+WnnAPHMSjKZqVJUEOLeRAU7H0baEY6EhnsGc5WZjUEVcdKFuz2gOekLRRRfPVJ5q5SxZ+V3G2vmRiAwJr7wAHlr1NbWGwagPVbjFZmABUKlINHSSOXMSAz6Bu70jRMQxkwMwNCkJSXJVS7vRnNw7gCEuMl5xlDggUJ129XeCypKVFyPduCUhiASS+jgdBoIFROaaFMEAGg+Tkn8tFo6doDprYhnIKaKFYNwXEpgQJKbPRruWp1qBB/tHgy2dmb9mEI5SyhT6sR6gj7x0RanHZySThLRrvZ5ZClcx7jcu776Cu0aSXjwggLUEWAUwZXRzQE07tGVwM5ikBlEosTQKFtPttC/iE+fMQ5zXIUnKQWABBrcEk2qGrcQFBONmlNxkfR52KSQVKIepBAGgqTpT6GMhxnGqzMpYYULUJLAg0s9BGc4fxGZJUC5pUDYxouG5ZxJysSHUbjYAAVqQbWiEsbi7LRmpIo4dPKgmtzrdTqHo3f0htIkJIOUkLtmIatmJ9fOCeG8PEtlKGZ7uxCego4Fe4arRf7lCGCXUCSoBTHKvS1d22BhRqFeAkqDgu4SFAgdXGUH0PSGfBsWiYoqUaBTJB1Lso+sNMDJmZQVgZgK1DZWpq1K1HXyw3EZzGclHIqUpVAoeFyQsE3LVYFzFMC2TyukWYXigOImkBh7xRptmLfKsOuDYWdMxCcpGUVJFWrZvSEvs9wxeIUZgSEkqc99W7384+kcLkDCpypAJI06QuTIovRCeXjH9jlczMlmPeJygUikAfxzOCWF+sWyyrKdtI5as4nFvZbNw2dABIO5P17tAmNkoQEJzEKJOQtR2sTpQwfOQoBm0/DGe4jhlqUCHOrwyVPaH4v2jOiatE73ZDfzA41YFwPOIcVlVmqKn/AJlAOof7xsMZwUzQheXnSzHcA0B6P9TCubwNRmqQtI5mU7at9L+kCeJxdID8eV0jPSMfPzkJI8ecguK0+rCHUzFKUSVGYCzBiXBP5pC3BTS6QsAEAktuN/KGGBCphZBCnVlIVo4fM+gAhONkYp2af2Xw/u5a5qy61Fkk3O7dz9IOnTGOtfoNegiCkhKUy0Fkhh+a1cnzgbEThU70/WOuCpUezihxikSSoOXJJLU6Vo34/wAojImErAZtL+sDFfM5NNPz5RTJxQFdTTt39RBY46ZJNHcPUuw6vZ4EK1gnnATcqYabGxLNzG0UzsQXA+FyCBc9zoPUxYgMQwuoOCzM+gDQrMFYGSNFOOUlRsohmUCT/crW6WgSZNypUpA51BYqRVnJUTuQkAB6AsTBysXLfKTUWfwjzdj92FgIBx6kqSQSVZkEEijupFHoA416loFhSFqlIXyqcuHKikglwOZahQUqwpQgC5hfOWoskB0FQCDZLB8yiSNHGUC5TFmBCimiwoEkJU1KtUDUULadGjuNT8qCHys5zvUmtnej0t01aMEXLkpQoDMSBRswzP5f1E9HoYRT8QR4WJSXTWhNiHF2HyEGpnB5YYvMKWrVRJq2wD8x3ZngPiaAyilQASrIkNZgl+UWcqZhXqXjcbGQsxUk50qfKlai4qkBQIBDNYukP1hfPkKSFFQ5iNrMaio6M8OVY9K5QQCHOZFXJClcoVWoAcueqbWhUvDqZgQQmpSosXeqdqHXYxeJOTst4ric8rNaxAhDLDkOdawwxCyr3grzVSBZgTbpEOHSOZiK6eevakUxqlRDI7aGJxaSpK7KLB2o4u/kWaKsRjDIWtEsJYi5qzh2FbbR5xmTlSlqVp9Kx5hZKlFyPEkFQ2fwkV2r0aGjpCz2wHhsvNMZSSp+pHqWMabhqmIbKhCmazkWD0c3/Hgbh2CWJ0sjwhyUOWZtfUesavFgFlEAUtTXSI5R8SpFqFIISWLgvQPUOC7ff6xGUtCb8pK3tkchKny0dqO+4eBloATmTylRCSdfl2vo7xxCk3S6CQTu1EmuhDh+4MTorYwkKJYkk/ywpn0rmoQ4jI4fAleOUVBXuyVCzOEkJr+urRssPMC/+WGQkULUIIdwe9xaAZ+EBm5yDmCSAAWqQxhsb4slnf42aPCYIICfdgCgB7/p+8MMFw1c1b1CRcqDAxnuD8WCXRMq1CDGtn8V/lPKULa39YEsKk+SIRhGT5MOn4CSCDRwRarN1uB0jps+WmgAYWa36RjlcfKixA1D/naK8VxJSVCoLvzD00iF06O2MI1o1R4vSjKHSsDzOJJUCpI/zrGbTIXnSoqyilQC7HpEsbjXJSlbNoYZyGpGimcTYNQBqf4hGviaiST2u/oe0QOISQnNZujU83hbjMRnYItuzwVKwHYfChXOtIRmc307bxpPZxKSlSkBkp5Q4qSfF+dYVYfCFU0JFTsKgmNZiJYlITLAom7ak1PzhMUTzPGx3O36KMQpkuS7eX5UwvnzX5tAxp9P3i7HKJDU/DvCyeSB9h3u35aLnpFUxRJY0s9DrSz2++XZojipjJ5FM7E9nY+rfKKTMYm1x6vt0zW6xT/Eal62cNodO7v5xmAbYXEhUrMPFrqX7H16RFS6OogkUdOlPCzmA+HkssOz7bi/1gQ4paFpRUJvZq0uRUv9jEpOhqscYVKEEKKUOQ+YBj2BJ+faEnGcVMWvKSpMoAkpFSST8RN7nTU7mLOKYo5SGSGuxJN7VLCFWKxCluSSlLcuprRz10qYWwoHlY1TkOrKXGwA6aD94brKbgAMNvhr6coLn5OWCaVmB5xVncHbr3YQfh1FQIeqiCa/DYBtyxYecaL3QQPAykJ/mBJcKfORfKcxypD5UCzVJNIqxQWU5gv3SEeIUBU5qDs4IFdAo6QVMw4WoS8yshUFUplDglA6kKKvMRUrFJWCmWgKZYdQ8OY5qs1QkADzGtYqrszYBwgZVGW+YLCyAQzJJyhY1GpI2baKcdKBmLKA60uWbepR2clvlBcqSJaDiQoLUZZXzmocKKUkbXTRqhw0DT54zpW9Uge8p0TymvmdmLQ/7F/QtxDe7z5n8QduuYaUdzSIrk+FQY0Skdw9DFs9Dy5gAbLMOnWn0ESwQeXuUkmm7fvFYMlkWi3HBBIJqkJI7nQDzPying/NdCQkUzEuzad4kmS60hWoF92Jbo36Qxk4HJ4OYqUhLFg7UKvv5Q9k6CcNOlyykB1KXRyNLt2p9IAxOJmJWslQJzFidKk0ejQatOScSQCGLOQN7f5pFGHkpW8xacqbs5FNix+2kRkm2UXQykKUUu6SWceQ3Bo72jpE5SgZM1YMu6i1wXOV9QLP0jpWDzsoAoSAw3arON6/KJy8LLUcsx07OdLNr9IZQSF5MnKlKRMIQsGSsh0H4SolND3A9YjxHElHMgOkkG2al9O8GnhCVJzSlFwxDKJBaz/mscqQMqHBtUbEUI9YScWlaJ5m3BoC/hQpCp86ZlHwrQGPnuNxEeD4fELWxWlUkh0qRTNtRy3WE3tFjpq5olhkyxRKRe1yOt4O9jpvu5U8FZOVso0D0eDFVE2KCSSG3FOFzW5Xc0GU37tGOxOOxElakKcFVOe+lR6RsMNjUylpHvnctlVr/btEPbSYmfISUpBc8qviHnqIVQrbOjl9AafaR5YTMdKiwUoVokUbuX9Y9wPHUkFSlHOCSzUIZh2P6QvwOFZISUtQO4fv5Q1TgUjmY18vvEpRQyZ2FxS1lspym/49ugg/DoAcPYf2/URZh8IGBzNo13OwAevlBErCfESEtqSwezEsADS13HSEqhjW+zshlFZ0DDzqfzrEuJYjmI/NhTcmCJKsgLbFX2EL5werVOh73OzCLR6IYY1ECxLvSr/S/TZoDmGpJ1L09RX8+4NmUDCqttOg6UhbNWSaF2YPXtvXcwxUDmrIByguKsLHpVnqeg63hdiMUASHvYG9+UnrUHzEGYxQIL0DGtDoafav7lHiV5WBNaEk0J6mrvR36ecK2E0HDJ4KiDRwx6asPSOxJSgu7CnKLm9yAfS8J8NOL5g+Wlb/ADOg/Hh/7gKYgUYHM7mu2waJs0RZNwypqgpQZKS7ZqsNBpUVixOCVUqPKXASLqoVP3oG0u5qGaypctXK5URmcpNaUanhFWqRCzF4j3YVnqWJDCodmSkPVwTUfOpgKIRZxeSlUxgQpyCUhzR2SbhnIPfpEkzBzKPKAOR71FD2qB6xSjHp51SufmTnC1ZVsFEpqXFAEhum8EyshSkqBGYOUqAoNgLPuBZxvDcQWAzcW2Qglg6gXDubhQ6/XvC6ZjzKWhKyQhkqQQKMUsX6hzvalYIxaMjLlhSwkvagYuBY1GzaGKMSMyGmANkzOnxJLKahqUgnyJh4/szTrRRxlcxBISzLyvlqHqth/wBZA7QMSTLKQxAVW73NdtW/2jeOwU3KDKmrNQDKaoBNQcz0AIG8CCebOXSSxFHqSAfUn5RZLVE7ChiwlK0PmKsrHqKfZ4p4fiSkkPofUuz+dYFmYl2/K7tpRvSIzlX7u/5vBSo12h5LlDnelwl7kbee7Qw4dPASwqpuV/QF/OvaEyZ4WAQwU5FfM09YJzqKBlPhLk71FujA96QSbG0/Dl8pI8JJOuatvItBHDsMJqyF0RKAOXdQJLmtWDecBcPxIUsIN3qTqGuIJwuI91MzNmBcKHcn9odCGr4AcHMGdc9OUkgIfKpxQuCKDvfrDfH+zuFmoUqW7dCD5xg+IexwxSvfS1BDhyXAfam/WFhVNwMwShNKykAqqWBNQPRvWA+NWxXKSZ9nw3BMFh5f8xZAIY1+1/SMtPwyPfFEtYWlwxGoNR8iPN4yOCwM/GIM5SlKlomZTzFgwSokgHw8wG0aLBEJUkooAGH/ANm9T6QuRqtCTtrYn9vsFLXMS4YoFGuUilej/aMh/EKQSgcoNCWsx5T1aNXxialZCk2IKa3br51hDPwhUhtWAFK3q560gLaL1Qh4pisxu+U0Ii/CcTmrUlGanQD7wBPwqklvztSDOAzAlZcO4rS35aGaSQsf7GvlYdKQCKF9g570YAw2wikUzHMdqU+Q9awqkTHamgf8P40XJBTzMAQxqHJu1BmIHVtrRzNHSmPkYjKRzKrSlGG5LdWpUwciYpXMnQMHoe7g5gKW1pGTkCaSVAqa7hWv9qa+rQVg+LqbnVnAPLUUPmCbOHeECfTcaWVn3S3oSfvCnHTmCm0+tKavDzioOR68rH5l/k0ZKZjioqZLNTs4OXzN+lfIY3oh40uWMgJt3IB+lB02PzECEOCGtvamvkx+cXJl+7SAam/c6n61gd6lTOaP1A09XipcAxRc0dwKk2Fv8+SoR8SkAkF6ENtYmlLsYelDvmPK9X06NrSBp8oEKBDVLHV9frAatGQrw9ZZSCAzt5O3YXh57N4x0FJJdFLBiKb+lozRWUqo93+5fycQ04MvJiUs3Ny33DiENdDbiZXlIlhlBiVHwi9GFyBvCbB4L3wKlkq5lJcOACXBINHLFmtTsIfYhQzElyCcqUk0LF/QZHPR6R5KmJCGCpYUwKiTq1fy/WN0MIuIcJUl0yjyqAYHQi5s7kVd4WYdK5QPvFyyh/6XPkxSbn/MNsTPSCwU+VyX3IoWrR2peM1xKdMmKYX0o1+5u31hocmwSpIa4vja1JUUoBcsLgtW9GdoX4ziEtUwmwHKGL0BcZgatU2e+rRy8MopShQpUuSDXUeZP1iOG4QDetf3i8YE+QLPAWkAGr8hAs1grWzephfOOtnFvMxsuFcPCWcUcU+0Np3s5InXQK6gV9RDqNCumfLFKeLUp0J7RrePewqkJzyCVAXQb+R1jIhRS4Ir1EM/0IlT2TTNKafm0NJM8BCUA5WDK81Bz81QlmF+8X4QtVvy/wBoDRr3RpQ6VUrqn6tAs/GTUhgkFJNzuWv6wRgMaletWv3YfcQJxXMJbi58XdmPbSFAzXcFw+J9yPdmUtJSRlUohnexvTfpCqd7GYxVkpBJdyp37kkmt6xmxjJ0hMtSFkIWC1XDg5VDu9exEEYDjOJXNCPeVVv2JeFcZIn2fRfZX2enpQvCiYgFRC5qkkq2ASBYHlDntoGgrjiU4ZfuSalND3FB6NDP2DQEoOqqOo6hv1f1hX/6lYfPNksACoElXZgXO7ZYlCd5eLFupUZTHzQuUlKSCUllDo/6hoDylVwzjRr7jsWg6csZiAkjKHBGun1PqYhhkqGYro1vmx+kXSSdF27M/wATwlA50S5c0egPUXhMgZS2oO7CkbLiKASHIZqd3Acep9YzuMkGUQbM1jWoqTtRoNgaNDw+cRLCso5hQF9WuRXb8dmOIWB4iK3ajbeEu3UmFnClpVLCgHALOqtSSQSKbFvvGiwMhxVwxehAbXT9IjItHoAVgEq5iAW1JNPIKYwdhcMhiXyjcNX5wbPYeJhtUv3DD50hdNmkksR5fjP16xNsdH1fNmBBIZm7/grGQn4VSSpJHMSD3u3y9HjWgZkULA6jvp8vlC7HStQ7kWVoNFECpPQCz7iJQZ5/j5Pj0zJoxiFAJUrmCa1cvV6ahyfwRUcz8zORmYaA0t0P0hlP4KqYo/y2NC4oCWZlCxBYs1XOosPI4UpajnSTkcqagUlRSoAE0BzJXR6Ai+ruSR1yzQSuxPiJlzvZuwf716RDEoUrKEhiohieptGgnezRBfmMvlKWqbl0EUqVADzIiKeC5ggjM5ypJAFFuS7Zm2SWe4NRGcxH5EDHz0OkKArsdG08oXS1lBSRYG+un3pG2/4EpM1RNUr5yAKhBJUoOaJ5WQ9rbxj8RhVL+HmYkBNfC5LdAyoyV7KxyxktGtWhK+dPirlO13I6MFHtGeKlZVJU4QSKCpYjwg3d3f7Q2QZicOr4VJCZZfQqOR3Dneuzwj/gnmBJVyOVEh+VGUKURuWLPZ1AawWHmhdxXGZVKIAC1HMAB8Ja+ocAt0Is8KsPP/mFSwti7LSXyt4i3xAONm+UPv4Fc9K1e7ZU1KFoCRqZmVKW0QJZBGrI6wy4R7MFckCcFBZVYayxndeUC7NTUJHKTe6qKtkJZV7AOHS/fJrQn1A3JhjheFZS96+un7Q0m4A4dIUqUsIzKyS6EmjuogPWjC4AALF4bqwhRLVMJJm+EJZwCWCharJJtYkbEAqaT7C8ioz0iUN/m3WHmC5EvtYM7wkl4KYozAl86U5gDYgVULUIFetdoZJCpaWW7vRqvq46MH8xvD5MioCkl2XYqe4JJbZh9/2jHe3PBh7sTx4vjI1Gh7/vGkkYVSjWgAOZRsCzvQVA2ettYZYjh/8AEIAZxbKWLkVOZ6OaE6c1LRFTSYPlXR8TCWHeOC2oN42XH/Z8YebMmIzLBIMkEBRy/wDLzmjFWfMyaeDMzM4cn2SUr3yalUrKhWn81Ssplh7lBSU3YkgkhNYtaM5riZmTNKFVfUEW/LfKH6cUmYguXe7aHf7+UNuN+z6pswLS/vJ8vDlAJSHSJEr3iyCczlb6fCrUphVheEOonMEAJKlZrEMSENra76iBJoRTSQmnLGcBXgcncDMwUR1/QbQz4Kl5vvGqlySNEg5TTtXsCY7G+zsxAC1tLQQFJcuogmrJTX1bp0I4VhkSsQQ3vBKllU7OaElkqlpSPizLTLuaubQdNGUlZ9X9jcegAgs5NOxA+4jR8RwKZwIIS7HKoh2cMadqR8j4CtYlpBcFJKS90kXBO4843PCuLzJaEqUSUEkWqMoBJ/8AkPnHNLFe4vYuSHL8omN9ovZ3EyihCVZ5kyYKIcJEtJUS+78pO2VtasuG8CXMSkL8S1ZlHXKy3GwcpIFXqCWsPockiZlUBfWxs3aJypaEJDJDGpFm1+8JPLKq9kXlktM+T/8A41M96PesiSkqSJiiGWaKASLuQM1aBLk2hFI4auYpS1S1HKkKP+lLlOY/7wE/KPt5loWkgnKRQFnLkO46EAfKKlYKXUADKQEhLUygBk20KQQ7l3hf5L9oMfJae0fKeGcNXLkLUsBKTOQEmtHUUVG7qBfaNbhOGKCUu4JSSzGnipe7JJYde0apGBlGVk92CAQoA/1XzdS5d4Iw0sDKkBsooSBSr0+cGWZMp/IrowXEMFXKxzagbdK7VAezRUvBBMslSSWA8J6h6bupNf7o3Ezg0tUxM0+JJLMAOU/AWFte5PlWjgNEuvKUuzNZTEpZqhw8D5UP/KTQ3lSm67uBetAGpp9KRxSTVnUQKHQmj9nelPKDJfh9fqWgZPjV2/8AGIXo4LpFS8OQQakakfMHYRYMHlYNmofVv0pBU247xObp3T/5Q1IKWgSXKYUsS+jVH+IrlSwP7TUJuBQBx/0j16wTwusuv5SF0xRE1bH/APofoIW6DVbJzJaFIUlmBcBiRy0q+9oUy/Z1CZwmpKegKd1ErIrdSXS1vFvD0eIdojw+pD/0n/uEOptI3JpULcRwRC1TVD41OoO4o4SWBDUJPpA2H4KhACkvnFiAwGXKwuCQ6UlviygnSGrtLP8AbF8qoL/0q/8AGJPNIX5JCrh/BZcmWlIQklKUIJa4SkAOC7DoSabxZjMCksRlZRYvq5/qu1VBhSsHTDy+v/bA/DaoD15tfSG5OXZrZTOwKVJZRIVm0FQqoFX0FtjWPJmFShQVlDWZugtsbNZ26QwkJBUXD84+sFlPiPUfURo29h5OzPYL2fCAVqVzEl2SBmDFNWfxJKqGiQWALkq7E8GzgKTykEkgByWDAqIGZSjy6PQB4anxK/vP/jFs+mZqMmjdjBlkbZnkfYlk8KEtAljMtIu4qtQoFE/02p/dB2EwIQqgHMRR/NvX6CCZJqexg2QgM7B3FfKAp3oCk2KsXwgcqT8JC0hg2ZmOn+r0AaB5vCUGZypcE5lAWBSokhtyt81a5WNoccPLlT1ZQZ/OPFllhuv/AGiG5vRmzPyvZtDhQopIRzBLUQAyDrUpT/0NWB53sqhKJZQhDgVdAUSQkZXezKq9NK0jUYDwp8opwv8A+uO36QFkbNyMxiOBAlc9QStaKpOWpUkZQW0NqalIgNPsuFSiFJA94QVG5dgGFmcqmEqH9I1qnY4aorsPomKsRZ/9SvoYHNrYU2IsP7PoKpyycueYVlJPhBKVGlGLg2JhpI4cnKkMkBJKkhqHMA79eUaWPSt2M8Ez+5Q8q07UiPDS6Ek1JUAe1aQ8ZtsrBnshISpApkSKH+kMrzv5wPiwQWeoo296daC3aCcYGloIv7xvLLbtC7hgcTCakEM+nMp/oISW3RKUrZaFlBqSHYhxVmr9R6xZh1lRzKDAeKrDR6igZ+/2uwIcy3ra9dREUDlldx94VRf2Za0V4fFAJpfmq2gZ2T/ui3+IzKcu5SSOtw379OsVykjOn/d94JnD+c3b6RPbTsVnhJyuz0cAV20j1S1GySo7O3zsNIiT4f8Ab9IMw3iI6fcw6hsCR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7412" name="Picture 4" descr="https://encrypted-tbn1.gstatic.com/images?q=tbn:ANd9GcSOZmdKAC8PPczJjeePovNIvQTG9wsWvbtXiWFKBypEgwutRN5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556792"/>
            <a:ext cx="2619375" cy="1743076"/>
          </a:xfrm>
          <a:prstGeom prst="rect">
            <a:avLst/>
          </a:prstGeom>
          <a:noFill/>
        </p:spPr>
      </p:pic>
      <p:pic>
        <p:nvPicPr>
          <p:cNvPr id="17414" name="Picture 6" descr="https://encrypted-tbn3.gstatic.com/images?q=tbn:ANd9GcSGfqyP16EeG9iVp-5SwCeRrdKgCBEmpPkp-Cp3tEbdbdvgrOA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5498269"/>
            <a:ext cx="2043311" cy="1359731"/>
          </a:xfrm>
          <a:prstGeom prst="rect">
            <a:avLst/>
          </a:prstGeom>
          <a:noFill/>
        </p:spPr>
      </p:pic>
      <p:sp>
        <p:nvSpPr>
          <p:cNvPr id="17416" name="AutoShape 8" descr="data:image/jpeg;base64,/9j/4AAQSkZJRgABAQAAAQABAAD/2wCEAAkGBxQSEhQUEhQUFRUXFxgXFRYYGRgYFhgXFRYWGBYVGRQYHSggGhwmHRgVITEiJSkrLi4wFyAzODMsNygtLisBCgoKDg0OGhAQGywkHyQsLCwsLCwsLCwsLCwsLCwsLCwsLCwsLCwsLCwsLCwsLCwsLCwsLCwsLCwsLCwsLCwsLP/AABEIALcBEwMBIgACEQEDEQH/xAAbAAACAwEBAQAAAAAAAAAAAAAEBQIDBgABB//EAD8QAAIBAwMCBAQDBQcEAQUAAAECEQADIQQSMQVBEyJRYTJxgZEGQqEjUrHh8BQVYpLB0fEzcoKisgcWJDRD/8QAGQEAAwEBAQAAAAAAAAAAAAAAAAECAwQF/8QAJREAAgICAwEAAQQDAAAAAAAAAAECERIhAzFBUSIEYZHBE3GB/9oADAMBAAIRAxEAPwDMb6sttVTLVtkVxmyJmuAqYWrhbpFEUNTZqts6cmvb2mMUyWAXLtRt3Ki60M7xTJGaXKuR5pVbu0fbapYwomvGoc3c1NWqaJJEVU5ogmaodaaGimarIzVhSp2rVA8S7TJipX7VXWMVO6JFCG0IWtZruKMuW81Vds0ySememNulVnmmFompZSCNtRdattrUbgqCZA0VxWvWqG6miEQC1IWqvtpXPVWUVAVbbNVmu3RQBcxqq41eF6GuXqKAmGqbiaEa5V1u7Ip0FkYrqmTXUBQN4FWJbiiVWueqLIW0ohVqgPV9sUmMN0VX3beKH0uDR+2aLJZm79nJoO7Yp7qrOaXX1ppiFlq3mj9sCvLFrNMDp8VL7DwE09ui1s15aWKMQUNgkCPaio7aJu1R2pD6KmSpWrdegUZZs0NgmCkVPdiintChbooGyItVVctVMvUPEk0D0RWzFX21q0DFe7aQrOqu41e3Higbt7NCREibPUVagrl3NSS5ToSQwS5XM1L/ABamt6lRVFl16pF2amRNRa1TDEklyvGE1RMVNbmKZJTeEVbp2qF84q2wmJpguwkV1SC11SaaLSKruNVt24KAvtVkWS3UXYalSuaYaRqGOxraxR1tsUsS8AKna1M4qGBPXUpunNMdW0ikrPmnEmQbpB5hToWxFZ/TPkU8W7iiQRAGaDVi3arYSTVN+4Fyft3PsPWpezSIY2QT6CaodlEAkxwYyZgMozyT7VXavMQPKwnAnaBmD+YR3An+hR1jqZ0SXX2FrzYsY3KpJzcM87RMDuSPSml4h4+sbafpV0ywRtkgAkZnvIE8f12o61omHxCB6jP+nsa+c/hPqnUbuoUWrmra6zqd3iN4SpneLiMChXIPoNsRnH1rUb3ba7byMSAApPdtvGQTg+oo5IuL20xwSfSFbaRj8OfsOTAEkxPH3pbqwVMMCPn/AFmtS2mhV80EsCRjAMTKngwSfvSX8E7uoaS7/aH3srNtcKFIzkCOYOBioUvRyh8M/cepabJmqdfpmt3GtvyO44IOQwPcEQfrV2lGK0o5m90G27lTe7iqdtU3mpUO6B9XePagMk0bE1IWQKuhWD2rfrUynoKtJiorqAeKTKiwXwjXFCKYWkmq7tmpRVkLGauNvFV2G2mi/FFDQKdiy8sVXFG31BoYW4qkZyIASIo3TpihoiiLDUBYULddQ51FdRQsipjXjWT3qeiYRJE5+v0/rsKM1aAMygyAcH1HIP2oNa9FOyKuS7FU33oVr1MEMbmrip6LVSc0luS1EaC0QaVAP2uiKUs2aOXTtFLLloh4pImSCbT5rQ6RCVrP2EmtFomgUpM0hEHe15qUdM1i3bjW2w+YB5gSCAexGPvT4jJms/1jpytfW8ph1Xb7ETIPzyfnxTjTtFdbHSWC7BTjMKYAgztHxEA5Ixz5vSaK0qvsFt/zRMxyYMCec9xtngcYR2etlTDYmZWYJnbmQZ/J8ucU96X1Y3PJEzOO8gTgmZyOI/nDjKK0VaYbbu3EwX8skwFPEAgFcifr/IwsqKN8+YkYAYj1nPlHaW9Kq/sLuk4yBEgI0CfKZHm9cGTH1qVjR3O4G4QApIGJMFVB7j1n9IHPk1tmtE+pdJGoXyMFCrtKTCuInlYhoPIgz8jR/wCA+ipo0e3bnaTu3Z5kgiTmckZ9KFZLiwyBg0wfzBl83YAA/Mkx6CmnTNQFUhjDRBEbvi9ff6+1Ck2v2E0ZD/6g6QC6txQATIaOIBIBMcmZz3kelZy3dr6Nr7KX1PiQRtM7oA+LMnt845IPpGO6l+FGVmNl5UDcN05G4gAOoy0wIgZPNdMXaOacN2B29QKp1T0OLT22i4jqcjI9MniqtTeBiD9KtIwkWLcqZahNM4Pei9tWKiq69D2wQaL2ColKlloP0fw17et1VpWjFMgois32WuhK4g1Wb8UTrwM0rOa0SM5Oiy7qanavg0NesmKr0qxVUS5Di3amqNTbKgkUTobo70Q6bhUAhD569p+ugr2qtDoq0emthYckE8GqmJcHbtlD4ZAP7vDf+S7W+tMOq2AmyOCcUj1iG3fkGBdEj03W+QfmpH+SktmjfdAWqc7iPSrbOmPemTaQMSYz/X3o7W2lWDgeUUNhFixNLRFjSwaM0totmMVffgD3pWO2eQIpe1oFqJZjFA6e4d5pUKcj122mmLagIhcgkKCxjJwCcDvS7Xp3qOqsresm28wwHHIIMg/cClX0qMiF78USf2Vh3Uwoc+RRcJI2FmG30/N3rV9M6Ta1doLdW7YuTuTzIRcWYY27yhrbHgEdvKCVkVldRdRrAsL51CBoBwI+Akj5GPlTT8Fax1RbJvW7ic+GSUuWmAIxIg/MGteWoR/Evj/J7F34i6N4V02rq7oyrQRKn4WHftx2M0AuqOnuJsYxHc5BMkcexHvW96r0k6xQFur41vcIadsNBCkj0iZAjJ+mPufh65aYnU22mcEEFccQR2+9Y8fNFr8uy58ck9dGr6L+J9yBT5Z/Nukk5H+IA/OJ/joHO4boVsRuBAj5lRIHzmK+a9O1exjFtQd0liMgewImN0nntxiTsOn9X3KoYdhweMRjAz2784rL9RPXRfFAY6pHI8yZg5UruAERI2HeOeAfpVL2o2sfMSQGgSDJwfMBA4zIjHtRGkuKRMmOxIxj4htmPtHvzmeqeNwKwrCOCFaDxunymMAmO49DXPCRrKJ7q2NtrbANCkNPmMEgg7ZM5jaR6N2nAN+4N5GSCFycssmQNpBYHIEYEKMjk2rcDsQ0BVI2zJmYgkmcCO2RPeIpZqLpDQEHHbkAwTMd5MgxkeprdPRlRT1FQ53PhpEuCpJk4hRwcMcxz9hlRIwkP6EbwR3IifTif4UWW3QQchhvBgw0yVjEwMcA4PNTsXBLJcIAAgAhgcztwCD2XjB/gZMKKdRpEe2ixO3aCSm0gHDAtsBweDx881DW9HsurbHW2RlX3HYwj4SpypnuYH8AZbGwAXV3BnmBAXbGAQDOf4+lWBidjgKyJiJfAkwpxn7/AEqozaJcEzB66xctPscAHmQQwI9QRUrJ3Yr6D1Lpy3UNtyDNydwaYJ4AJyDB9BzFYvV6M6e4bbiGU+2R2OCf41tejFwpntpKJGpEVVvEUBqZ7UlsJKizW3hQSiajtjJzXrn0rQzpHt1u1UhT2qhWk5NMrAEYoYsSptWCV7MBB9CFAAPziJ+U9zDTSagQKT3k2sDzXafUcxgjkfPg/I/1xUsaiacaoV7WfGorqjZriONRcO4HlfT39aq69pS1pSPiRldf1BH1BIqy1c3229jU+oXxt2kydv8AxVrtHOm6Z54yqFccQPsciodYfddtKvDZ+nalrWzd05ClQVZ7RkhRK+dMn/AR/lNHaG29y0b0ENbgFTH/AEyFAujMnzFhAGAFPeqaErexw7BRC9u9APk+9D+O0cGvNHqfMT6VKRrKTCLjgCO/FD2LImRVd67JJiKv0bjv3oRnO3SBepkxigen3CWg056ggIpDoyd8D1qqtCTpj/8Au5IJXyEmSVgbv+4d/nzWV6p057bm6jTmTOCPSPb+s1rGkJzQTWwwgioTOhaKeg/iZgQXJPHzJ4A/gPr6TWr0vXkvDa5n04gzPHoBEiSP0r5/1XpzW4K5QEnHaYzj+NA2dYyQVMxkemMifqF+1Zz4Iy6N4crR9N1HR0bKCOSPXjj5QRzn71fpOlDbAI2mYnkYLZHfAPrz2waynRvxaVMNxhcnsBGT7mD9TWi6R160RAx5R9DhZ5+VckuOcToU4saJp9RbJT4siDJIIiQZOeB7kQeZAK3V3AwBNyGXMAGVnKndbPcenM4xuhj/AHrwRn4l9vYESMj/AGjiCB1O7uhhsHJWQQw3TuCkdsCYjMgiYIrj32RMoe68ECWxJMgowzBLLkCfzRnvyJ90fI2SIXzkCJDGZXdBWZwDOfUEGlgt/Bt3Ag5kwZUjyiIMQzRORgAAE0f09G3FmGJgMF+Exyyfu8g595zWktEpWGoGIJgzwc5yOIEAYHAJPpIxRpvBiqAGDyBABGcjvu9gAcVb09IDEnOQCXOQfiQ7lJggTnuB6GilsCYx9WK7u0bo8x7+h+WKwzLxFa2xP/UYqJBVszxIwM+sZ5ODyJ6fSNtIWRMsm5doj0ndMRj7TI5K1GmxtbaI5BCLMZHAyJiQBBmfYzZd5DFQJ7SQCDgqyg5O6M/KOa0jIloIuafap2z8AC7gYAlZG6SSBnmYx86zf4p6V4iB0TbdRSxyP2i/uyTlgATHuImtONSoYtslCIE+ViZ2sDkAYiAR6eoNUMSNyQQQBGRAQrldvuN2CMwT6V0RZk0fL7N4mrwRxRfUtCLVxlkECCpBnysJX6wRSfU3ivArVIylsMdBVV+1iRVGlLHmn+k0JIGKBUkZEacljzTPS2Wbjnv/AIv5/wAa0p6YBnvVT2AvA/hVXoxk3YmNqeaG1GiJK3FiRjkQwgEo0fCcgj09xTq9rIwybx+aCFaM+sAn0krHqR5SC+iZ9wtPuQxuJOwrDAgXVPwkEA5wYkSKVUVnegHYfQj2jj2rqsv6twxHh6J4gbm8YE44wIxx9K6niTnP4MukatR4heSGbt5iZzLDG3M5BM/pQ926Ll9iBKgAH8sZ7ho+9Z7pPVCt0oVC3CAF2GRIzMfnBBAIJmIIMindm/dNu+li54fi4uCJdNygsCwztK7iCAJkDFKUaZUHemHjpjE6m0BG9UvWW5TxbBgru4JZG2kTwDRlhT4SNbjcqFtuAWWQrWG9ZBYAn/hTZuNbv2PCnastegQrgK83AvGLbf8AqRRGu14v3m8UNbayHVShMrsMiVIghxmMgwOCKG3oNW0S1fVBbZigViBKb9xtsmwQ3hyBkOpnnPtQXStXKPK7WZhiZgNkQe4xV+v6YL2mS+DChSqgyGKsrsr7f3duM8wKT/hfS3b95ggld5jIAAtooLEnAGFye5oSVWibbdMfbIBHpH3P9CqtkGrnsNvYGYEEe/8Av2okJIBI+YqTTwC1L8+y5+pMf/E1HpKBwFcAGTsfAIk/C57r6E5X5Yq7UWGN+8sYAtRHEMrPj/P+le2bZUlVy3OeAOxJ/wBKb6M62T1KMrFCIIwR717ateorm0am6d24wFZPM22OCInJDCc484GBAq+9YQjAbP7rOv6KRU2apWyRURxSbWdKstMDaT6YH2pza0P/AHDH77mPoSR+lC6+ztHr8+fnipTLaozN3oxHGR2/2r3TWWBxgxHpPsf9D/xTBGbd3ou9oxcGDDcSO/fPr2+1UwUyOi6g1vBmG2gkZ9pj2E49jRQ17XGA8oEGYEgELsaJORtAg5O1FFKtcTaXbcWCYzyGG08H5haA02vyNpjuB3kRx74B+g9az/x+mudmr067mViBLAhhiJgTnIIJgz7DjJp7p9oL5K4j0I9HkdyI8wgYzxNYPSdaIBEAiZIznsflg/oPanVnrUssEZ+Ekx/4k+s/16YckJG0WjYW9W0AxkAicD5hh2+8ce1XqQ8GQvPPqfrxnme9JNN1CcgMpmCB+UrziJBHpn2BFMNNkwp2sDO0wA2OV47fu+vvA5t2ah6WzwVBxyMrgwIHPPAjGecgk21zPxEJhRmPUFZ5g4iCQfrXKihQ2IEyvpJyRESCBBHy4zPl7UKwIAkzBzkrkcRnnnGRwM1tAxkWXB8ABDTPoVBVWMyBgeUiCI8gHEihbmoIhtxuFiQoEkxOIMQcgAHjueRVeuv5WZMLhgYgHyhwYiDiR2g+lBXbsGbYO4boYiCBuAMDtwTHHl963izNoQdfsB3VjO5hJ7AgmQf1b9KHt9JG2Yo3VbrjIMx2X90GO3Yf1irOu3zZswok8AVtZnq9lvTunW4mBTcKgFfPdL1S8vY/Wpavrt0DIMVWLE6NLr9aqz/z/Ckmv6pC8YBk42mO5BaOOfvQFnqRYSFJA+I+k+tU6zUEzj6VSj9IlVaO1uugkoQ8cFGBmRxumB9TQQcnZudbYCbAAN5VSZ2F8Fk9V4HaRV1uylyx4d5VVfOqXCVMMoDAFT5hEgcZBwZFKLOmS1sO0jefIwNxSsfmgYgSGyrTtjvWsTGvo90+mLKGIOZOIiJMR5fSP5V1IdV+I7tp2t6S/cFhSRaBCkheYlsxMxPaK6jGQsYDTT9LIsuLdwB2yAPjBUDyzGAQPWirWpZ7Re0oXUWEUm2T5rthoDiO+1twHp9RC/TMVfyJcuLMBEYht/pO3sYGee1doJa3ce6rqUi4mwjdtYAMyODJiM+oY1FNluSSsL651Q3bSlGTwiAXORcubmDnTMUG1Qd3Mflyfipm+nRrlrUq0b7R8UHdt3ooUkggcFeO/PfK3R2LdxD5kBa2quUMKwYkhykQGmfrNaG7aNxHRePL5pB27kVSYByCAP8AJSbXQndWhLc6uNZcdFlVtqqWgcEobRVhAPwzsx6EH1orQOmntGw6eVlnGVvEksFdjkKJ+Hgx3pR0Xal4i6T4ijYuRA8JjuU+8xE8gRTez0JL43puIWd8kq4E/CFIh4JHBJz27qVJ0ONtNjbQ6n9judQpJJwBuJIUSxAz8Ij0k15ZV2IKKz/IGKB23LQU2rl7wpbawREdSqyyb7gacSYlWgYqGi09i9tKftbjs0uzM3wqfKzGMcZOADFTRW3pjK31FB4viQGUlYJE+QDEfpQGm6krMFt7mloZ9pAJPcloif8AUCq7egNu2BcKICWXaACXBJOOy4Pv6Vf1q/ab9nZuXNxQkQjlQQC3pLRE+UdqNdDivQtNUhdN1shodQXbZztaAQdp+CZJ7GrEvKrlSCCIkHkTxQGo1V3y2l0xvMGDb2ItICQy/Fywyf3exph0rRXMf2m3Z2hyAbb3B7bd53JAzx3+szJGsabCFBfiRQOvtHg1prumWz5jheSZ3bRPPEkAQSfn6Ur/ABBb2EEEEEcjPPBn0qVRWKE9rTRzRVm2Bn0qpLTsMA0z6b07ev7U7R/Gr82RKN9CzXql9WRoyMH0PY/evntxSrFTggwfYivp+t8C35AGmfiOB96+f9ety7OBgk/WO9VAGsVoGtt/PvR+iuRiJB7c5/n+sUs0/En6/wBf1zTrQKJX2In75/j+tEkUmbjRNgAemcZ8p/KeTxIHbaY5EaFCOTBAMHj90NIb0G4fQt6Vm+kXydpjjzfp/qSR9aZ6K+w2qx4BUD5brff03Ia82UdnWnoeKuVBnzCfeUdZ3H5EfagEunO1Ykttk+oLLjvxbPtxzQ1zUkghTACuB2jd+zB9/LBj2oS7rlLFSTiSMdgoQkekH9aqJDLdZuYPsnbtcqCIK7yARJ5gs+PY+gpbqdY+5TAcEneeBJADDbHqp+x5kiof2zytmBjaW4zKt84K/wDsflQusvsSBMkhYAGHIDeb2UQ3+ZeZraK2RIM6JLMXLbtwBn1kT9sx9BTGQ7ww4pZpHKWwADPejB09yu8GCa3dHPG7sJ1WntGAIpB1fp+YAq+7rFsybjKCBMtP0ICz6Gkr/irx32W1GASWG4mPQLEyffGKaTfRo2grS6La027N2R+ZALi++5YwPY4oHqNoEOwdVTcV8pWR7HdiccA8nk1XotS19Cl+7de0CVFt0UBGCObahoIYFoUiTBYGIE0p099Um7dG8IF8G1cz5nOFKyRFsHcVxPlx2rVRMKpDDTXdNZspvbxLjknad5fbjb5vhTMHam0gGCcxXnT+kG6Lr3WS34iBUd5LSYZiSeW8yYGJtkSuazK3zuLNtuszkrbjHJAMLwZgAYHJg8Vo7XT74tKNQzDxBKJEpbAGFcbdoBUOpMypKE/DNVLXoQirF+oPS9OxtNav32TDXUcqrt+YhZwJkR7cnmvKf9T6Lau3N9y2tx2W2SxdAT+zWJAcDdEAmMkE969qc4+3/JWLM/ot9m4r+OLIyjkqXxDmdqmST8Igj4hnBqvQNCWihCFv2eYZIuCdh9BBH2ApknTluXGIgRi6IiZ4lSImrNH0e3bNy1vhWAdZI3Kw7x6f7VWSOZoT9BlfEtYZiDtMYhDAiOQeZrWLp7i3dwVSgt7GjhDGAR7/AOledCS21y54Y4A2nIWAMxIBySSfpVfXOt3E8vhoFLAlwfNI/wCKiTyZa9BemhbpdygDOSVkj0CsB6ZU++ac9O1IZmREIuWwJ7q6nO0nmR6GszpPxALbFmRmEngSBPAz3qVjrOqfabaRtmJAJBJJkHB9MfapcGaqarZsr2pTaVuac3tpHmIGxAZlbkZJESCT2A4pDq0dVN3TutkyNysgUkRJmcR2gV51K89+0Gu3GUrBZEgbjgc1V07ol65de/Z3XUhldWMKARDDc0/OhKhxpoEt67xCUvIiXGJ2OFhJj4leeZrUaPWGzaggq8QSvmB45B5E/UUk6V4N++Le+VBO+2wgrmZB75ob8W9TuWdQfDlrYTYw55zPzoq5Ug6RoupXyyaYW2Ia8xN9gdreQcF87BgD2q/Qare3hsyIpUqikzMySewUCZ+lYV9X4q2x+0n0HPuY70dYTWWUuOQr2UEksADB7Clj4VFs+hnphTct/UotucRvcqOIACiZ9jRHTLelsraSxbe9c2qtq5qV2rCgKGSy5UniZiazHRPxOtwW7VwbVIgBiTAHAU5OPemV65pUJdSrMpjzGORHYeacTM8VKtaLdNWGXyGm5c2ku0LtuC2pJnaoWSp7+kk/ce9qvDI8UnZtlgpG8HPlGwR6ZBnPalWn19m87q9sNbHIIJG7Elc/rUun3HUG3adnWcbypKA++THtmk0KMr6LNb0hL+0B7rKV3PvYLtyAB23AyftmlvUOmq1kJaEW1LZglhtJkxye/wBqOvXmPitc2PYskKzYy0cIDzHr86s6f1K01p0JUW5lRt87SQ3vwyiPnQm0PTMTrOj3bNxFcAoy7rdxZNu4McPwSCYIGQRTXRdOdyADtOY+fP3wT9BWyX8RbNqnRo1o7mE2yApjzOO0/IA5HpQptEu9zYbdlnE+GzEAkbcD8gjBjHMgUTk2gikmQ6dp2IBR+DsPBUAbQoJHpLT8u9W29NdjeIMLIE58xdlaDzMp8p+VX6gnTHaqEoBJC5ME8gTuOJGfY+9U6Tq+8EESSBOdoWTuaW7dx9fvzYy+G9oheF3cREHzM3bM4j/1aPT5GlOuDSoBiFUE5JMklWnkx5vqffOm1d03JOAxnv5QxJJMDPGBB/3oDXadXJk7zBWDI3eUA98Gdxk5gjjFUmkS02Zi5r9gKjO1REkFUCkmCDkmcxzmJ5o7puuTaLnc4By0CQNoHbI7TWf/ABNoSrIpLMWgHYC0gTjBxwATH5j8qY2LKJbU+KURZgrtuYBIdpKTgswyuB6hs9WKpMxt3RrdPrUYbWHMwcjIMHI71G8uq2xYZmYfkO2I9dxXbPaN1Ib5VbhBumAEOYABYgbSQB8UDgdxnIonUn9m/l3E84DAQJyWMDjsQDUJbKYP1rRahyUZLak8m7dsrHoZLjE8xJgmBIEi6l/AshL2qtosgpa06Xip8xk7othskGQSMd5yzfSqD5lRBO4AeUCDwAzHtjA9YNe6/wDD9tiWgQRyzXNp5kAqREz2J+lbJmbRmU6hqHAFi7et2GLKyISLh2qJbwtwliCihg3YA5gEzTlNT/8AsJcD2w37MMCQSxbxDaVSA5nIMTC8iKd/3cPDC6U27a/mi2o3CVJXcVLESqxuLQFEHvSH/wC3ipM77m8bCoAS3J3QWuFyIEmMHbM88C5IS0n0XLh5IJOS0wV109lrfmu3Ad27xtnh+SCYdYyGCjkGYHoKs0vVndQLm4IxYtvDbWAOFlYNwiQYY7ViZEzR+v6MjbrSCLSsCwdoN0x5S7jzBFkhUAHJ4Ylqnb/Dakqx+LgTAB808E5MdxTbRnsCvdf00n/8cv8A4xw3uJvV1aK1pRHLL7QuM/8AdXtTr4P/AKI21LIyr5XDABz3kcH3qi+RdfzpB4W4vI9mFXa7R22USYI+Fgcj60T0vXrbw3mjv3pJ10Yzg32U6jUm0oG47hAmMx2pJrkcMhuAsrfCe1aPV/t5OE7Z459ao60x8JLR2kqwKsMiKaYoxpEluLb06nYP2jmexAH9Clw6go//AJFxxOT8zimOnEAB9rgAkH0+lA2tcklbYbaTkj9apBbTGGjsWmQ7RtkzJyfsaa9Zu3LttQHVVVQu1VhWI/MQIzSa84UArxiZ5pn/AHyyWdiqsP8AmI4qJaCMqmkD/hjoZ3vduOC0QuNogfOrrH4UtF21D3kTJyDuLse2cVKzcJVA3mHDdsUw6jesJaVFQKimc+tTmbxh6Kdfr00yEW7Aa4nDv8RnvjtSLq/Xr+otqLdsjb5rmfKfaPStbqtTbu2lXaAeNx5ik9uzZW5tUtujI7H6U018KaBdPpL94C6ioSMPbiO3Y1SOjbGNtiTvgja07G7c1o9PqbTHbEEdwYP1FU3rlhmEeR1/NRkLBCS6vgr4fndxPnAIgn580y/CvTGRWc7ynJExu9jXa3UKvnuKXj8w/wBaWp+ISe8AcL/Kim+hppDzqtt9R5nQIkgIgGAB3I9as0nT7iW9xIFsccbhHaeasXWJfRPN5/QYimFjS2TbYX/EB7bG/nU7QOKYp0nVryjcFJVDIaZ2+vkODP3ph07WNqrV1FyIkYgY9AeKzXUNHD/sHuFDyG5FMek6m9p13IJzGeftTcRKT6INrEtMGFshu5eWYN6jvTXS9XF1WdtrGTByue8jk0PrddcubSbZJmZBE/aqtObzsVWw6sTjB20sbKypEr2rO6bjqZIYbDDLkQQD3x+tMem/iO5ev3GUBQAEQuEXyiDGQVORMnOeaLToN1l23dKjt2Yzj3FLrf4e7uo8pOJIj6U6QW/Bvc/EBuPkxcQhWJhxnAiIC/QR86gdBAm8lpWadxCSIkwNygyOTmI3GhtL0lkl1Ubu5ZiQV96rvazU22MkbDmFBYA/+U0UF0GjQLgqbMZAPGeYBgQP417/AHbkqSis+SBcSSYA3QWk8D7UnsdYJuEXCUEHJEA+wxROrvIEU+H4vMEDd8R9uP5U6YrTLdVpArlXttxhik2yMAnfBA95NZvrvU7AsXRau20IUjZKjcRyASckj92myuqqI3WnAPnO62D3wRG0/Wges9Fs3St+6rur7Sbk+Jxg/mMgjieKa/cH9QP+FfxYBZa15ZbynhiR2I7ijLRZyxthbZ3AP4gMkQYIUZ4jM0q09vSrcK6dQhwACo94MnzTmieo2byt+STBJ80we8cVnHgjGbkjo5P1UuTjwf2/6GggEAEFjyWI+L5H2HeoWG3NuZxPb5enzrN/2W43xXis8lbYifYsc0N1ZHtiUvMWxIO3Pyit1E43I1TaEEz490ew2R/8a6vnh1up/fcfSuqsBZI+ldI6fZNvzx7jmsjfT9u+weQHHvRnRr11mV1R2RjsDAEhm52A929quvaK69x2UMAs7oHw7Y3T6RI+9ZKLiwk8loF1OpYoAsCcQRzWe6ol5AIx7jv9K2N3o1+5hlMiIEGTPw45zSzVdNvBlDWm2FtgMY3DkT6iOKtMMNbKfw1YuXUJccfrQ13VXkJC2wonHen/AE601tWAt3LgBHwqWjcfKDHrXWtYbtzaLFyVJBGwyCASQfcAExzilv4Ol9E2lv3mRmcBo/LEGu0mruXFIKFVBxNbQ9M32gbaeZ/hEQTBE4Oe8ff0qj+47txdu0ryBHcgwY9YpP8A0VgmA9PtBhIaDGRRupIVQrjdPrQP4e6bcs3nN1DsW21yY5AIUAA8ye/sTQfX+oXmvb1VvAkBSQeCSqk+kkR88UsHZWSoZ2r6BsrAivLIttcDq0Edj3qxunNPhthgAT7AgHJ4xIE+uKqv6QW22/nBiO8+ketFBZVdBZiVTaQeR3qoWCWhgTNGePd3QbThiBHlOZbaI/8ALHzqF3UXV3DYQw7HBB+XaqoVg2sAtDaFJntWa6kFkEKVPf0pu2+4ZZoI7TVNzRuWhoIoTSJdsK0jlEDAzTvSapXSS8H9azuk6TdVoGUPb0ptb6MqncZmk6CKkTslBc53E09thFHmUCgND01S24CjzoCZE0i0gS69pTutPtYZ9f0pe3X9czb7Oqtkg/AQM/UZFXXemG3LCDPNV2OnANuCAGgmma3p/wCKdTs/bKhP+E4oBNQzuzMckzFDaOySTPFWssYiKVFhQv8AbNV3vMIZ9vyqF7UKozmeKGe2NvNAgnW3LY+MggDj1+tT0GuQqPDGBSf+zFs7s+hq/RoVIGDJ4oAbay45SEgccqGH2rPtpm3eGoPfgHaAfbgU71d8qpMAxEgTieDkZHyqjoOtO4sysUz5gCR5cnPsKAE921j4AWTgxmpWNRKHeAsEc5In/itR1TS6diXBe2+OQwEmYk1lOs9JvJuInPIIOY+dOrRNUwHrzsJCbS3qPSla6ZJ8x83fuPt6zTBtK4UbgRIkSIwe4oTSdNcXSpVt0xtIO6fTbzNUjOUb6OK2/wDF/X1rq9u2BJrqqycWF9EfwdO9vBO5HQ/uujfGPeP1Ap9a1VsO97Zh9wKDurzP3OfpXV1LJm1IVar8SXCqhVAdVhm9ShO0rnELAq271xry3QEChirJ/gYqRdP1JgewFdXUJsGid3UoLd0Lv2tcsEFtpYLZYlpiBJnA/Wo6bqlpbxulbhLX7l0DBVVuIUkLugPnJzhQBEmurqeTJcUHaTrhtLYkGUJmAIZSyGOcHyn70Rb/ABIlrwiwaF3zgTDOGAAB9BXV1SpaLxQkXq9pRd3Tue0bYx+8ytJP/ifvVuov2rqXTH/UsW7BB+EIhQk/PyCPTcfr1dQ5NBii2/1ey5vQGHim3mMjw9uOcjH6CmOl1Ft7xvhTv8XfHYKB5RxluPYRXV1KU2EYol0+3aVtyyWURb3ZCEkkNHtJI9SZxVl3S2wNonPc5J9Sfc5rq6oc2aKKBh0O3zJqnXdGURtJrq6mnYmiCaBlE7qjduOB5oNe11MlkdNrSpmvdb1cg4nNdXUl2JvRVY6oTgip6vV48uK6uqmHhLS64xyaJuasRLSa6upCQFq9aWAgcVV/bjGa6upCkyyzqMVal3aA3JB49faurqRa6KNd1IOzuN29wFJIAA8oWcEySB6DmccUfodei2fCCscXDJ2mHuW0UEewZSfXiva6tGzNBHUdYl0NAibm5fKo2oAwCEjnkfYegphquqW2yUJG5myBjd4f5ZgmEYT/AIvaurqnJjSsT6zrFlgENoyqlQdqnb5LoEEmWAZ7Zg/udqlqOu2FY3fCYv4yXZ2pu2q4JUGe6yPTiurqtSZLRhG1LSa6urq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7418" name="AutoShape 10" descr="data:image/jpeg;base64,/9j/4AAQSkZJRgABAQAAAQABAAD/2wCEAAkGBxQSEhQUEhQUFRUXFxgXFRYYGRgYFhgXFRYWGBYVGRQYHSggGhwmHRgVITEiJSkrLi4wFyAzODMsNygtLisBCgoKDg0OGhAQGywkHyQsLCwsLCwsLCwsLCwsLCwsLCwsLCwsLCwsLCwsLCwsLCwsLCwsLCwsLCwsLCwsLCwsLP/AABEIALcBEwMBIgACEQEDEQH/xAAbAAACAwEBAQAAAAAAAAAAAAAEBQIDBgABB//EAD8QAAIBAwMCBAQDBQcEAQUAAAECEQADIQQSMQVBEyJRYTJxgZEGQqEjUrHh8BQVYpLB0fEzcoKisgcWJDRD/8QAGQEAAwEBAQAAAAAAAAAAAAAAAAECAwQF/8QAJREAAgICAwEAAQQDAAAAAAAAAAECERIhAzFBUSIEYZHBE3GB/9oADAMBAAIRAxEAPwDMb6sttVTLVtkVxmyJmuAqYWrhbpFEUNTZqts6cmvb2mMUyWAXLtRt3Ki60M7xTJGaXKuR5pVbu0fbapYwomvGoc3c1NWqaJJEVU5ogmaodaaGimarIzVhSp2rVA8S7TJipX7VXWMVO6JFCG0IWtZruKMuW81Vds0ySememNulVnmmFompZSCNtRdattrUbgqCZA0VxWvWqG6miEQC1IWqvtpXPVWUVAVbbNVmu3RQBcxqq41eF6GuXqKAmGqbiaEa5V1u7Ip0FkYrqmTXUBQN4FWJbiiVWueqLIW0ohVqgPV9sUmMN0VX3beKH0uDR+2aLJZm79nJoO7Yp7qrOaXX1ppiFlq3mj9sCvLFrNMDp8VL7DwE09ui1s15aWKMQUNgkCPaio7aJu1R2pD6KmSpWrdegUZZs0NgmCkVPdiintChbooGyItVVctVMvUPEk0D0RWzFX21q0DFe7aQrOqu41e3Higbt7NCREibPUVagrl3NSS5ToSQwS5XM1L/ABamt6lRVFl16pF2amRNRa1TDEklyvGE1RMVNbmKZJTeEVbp2qF84q2wmJpguwkV1SC11SaaLSKruNVt24KAvtVkWS3UXYalSuaYaRqGOxraxR1tsUsS8AKna1M4qGBPXUpunNMdW0ikrPmnEmQbpB5hToWxFZ/TPkU8W7iiQRAGaDVi3arYSTVN+4Fyft3PsPWpezSIY2QT6CaodlEAkxwYyZgMozyT7VXavMQPKwnAnaBmD+YR3An+hR1jqZ0SXX2FrzYsY3KpJzcM87RMDuSPSml4h4+sbafpV0ywRtkgAkZnvIE8f12o61omHxCB6jP+nsa+c/hPqnUbuoUWrmra6zqd3iN4SpneLiMChXIPoNsRnH1rUb3ba7byMSAApPdtvGQTg+oo5IuL20xwSfSFbaRj8OfsOTAEkxPH3pbqwVMMCPn/AFmtS2mhV80EsCRjAMTKngwSfvSX8E7uoaS7/aH3srNtcKFIzkCOYOBioUvRyh8M/cepabJmqdfpmt3GtvyO44IOQwPcEQfrV2lGK0o5m90G27lTe7iqdtU3mpUO6B9XePagMk0bE1IWQKuhWD2rfrUynoKtJiorqAeKTKiwXwjXFCKYWkmq7tmpRVkLGauNvFV2G2mi/FFDQKdiy8sVXFG31BoYW4qkZyIASIo3TpihoiiLDUBYULddQ51FdRQsipjXjWT3qeiYRJE5+v0/rsKM1aAMygyAcH1HIP2oNa9FOyKuS7FU33oVr1MEMbmrip6LVSc0luS1EaC0QaVAP2uiKUs2aOXTtFLLloh4pImSCbT5rQ6RCVrP2EmtFomgUpM0hEHe15qUdM1i3bjW2w+YB5gSCAexGPvT4jJms/1jpytfW8ph1Xb7ETIPzyfnxTjTtFdbHSWC7BTjMKYAgztHxEA5Ixz5vSaK0qvsFt/zRMxyYMCec9xtngcYR2etlTDYmZWYJnbmQZ/J8ucU96X1Y3PJEzOO8gTgmZyOI/nDjKK0VaYbbu3EwX8skwFPEAgFcifr/IwsqKN8+YkYAYj1nPlHaW9Kq/sLuk4yBEgI0CfKZHm9cGTH1qVjR3O4G4QApIGJMFVB7j1n9IHPk1tmtE+pdJGoXyMFCrtKTCuInlYhoPIgz8jR/wCA+ipo0e3bnaTu3Z5kgiTmckZ9KFZLiwyBg0wfzBl83YAA/Mkx6CmnTNQFUhjDRBEbvi9ff6+1Ck2v2E0ZD/6g6QC6txQATIaOIBIBMcmZz3kelZy3dr6Nr7KX1PiQRtM7oA+LMnt845IPpGO6l+FGVmNl5UDcN05G4gAOoy0wIgZPNdMXaOacN2B29QKp1T0OLT22i4jqcjI9MniqtTeBiD9KtIwkWLcqZahNM4Pei9tWKiq69D2wQaL2ColKlloP0fw17et1VpWjFMgois32WuhK4g1Wb8UTrwM0rOa0SM5Oiy7qanavg0NesmKr0qxVUS5Di3amqNTbKgkUTobo70Q6bhUAhD569p+ugr2qtDoq0emthYckE8GqmJcHbtlD4ZAP7vDf+S7W+tMOq2AmyOCcUj1iG3fkGBdEj03W+QfmpH+SktmjfdAWqc7iPSrbOmPemTaQMSYz/X3o7W2lWDgeUUNhFixNLRFjSwaM0totmMVffgD3pWO2eQIpe1oFqJZjFA6e4d5pUKcj122mmLagIhcgkKCxjJwCcDvS7Xp3qOqsresm28wwHHIIMg/cClX0qMiF78USf2Vh3Uwoc+RRcJI2FmG30/N3rV9M6Ta1doLdW7YuTuTzIRcWYY27yhrbHgEdvKCVkVldRdRrAsL51CBoBwI+Akj5GPlTT8Fax1RbJvW7ic+GSUuWmAIxIg/MGteWoR/Evj/J7F34i6N4V02rq7oyrQRKn4WHftx2M0AuqOnuJsYxHc5BMkcexHvW96r0k6xQFur41vcIadsNBCkj0iZAjJ+mPufh65aYnU22mcEEFccQR2+9Y8fNFr8uy58ck9dGr6L+J9yBT5Z/Nukk5H+IA/OJ/joHO4boVsRuBAj5lRIHzmK+a9O1exjFtQd0liMgewImN0nntxiTsOn9X3KoYdhweMRjAz2784rL9RPXRfFAY6pHI8yZg5UruAERI2HeOeAfpVL2o2sfMSQGgSDJwfMBA4zIjHtRGkuKRMmOxIxj4htmPtHvzmeqeNwKwrCOCFaDxunymMAmO49DXPCRrKJ7q2NtrbANCkNPmMEgg7ZM5jaR6N2nAN+4N5GSCFycssmQNpBYHIEYEKMjk2rcDsQ0BVI2zJmYgkmcCO2RPeIpZqLpDQEHHbkAwTMd5MgxkeprdPRlRT1FQ53PhpEuCpJk4hRwcMcxz9hlRIwkP6EbwR3IifTif4UWW3QQchhvBgw0yVjEwMcA4PNTsXBLJcIAAgAhgcztwCD2XjB/gZMKKdRpEe2ixO3aCSm0gHDAtsBweDx881DW9HsurbHW2RlX3HYwj4SpypnuYH8AZbGwAXV3BnmBAXbGAQDOf4+lWBidjgKyJiJfAkwpxn7/AEqozaJcEzB66xctPscAHmQQwI9QRUrJ3Yr6D1Lpy3UNtyDNydwaYJ4AJyDB9BzFYvV6M6e4bbiGU+2R2OCf41tejFwpntpKJGpEVVvEUBqZ7UlsJKizW3hQSiajtjJzXrn0rQzpHt1u1UhT2qhWk5NMrAEYoYsSptWCV7MBB9CFAAPziJ+U9zDTSagQKT3k2sDzXafUcxgjkfPg/I/1xUsaiacaoV7WfGorqjZriONRcO4HlfT39aq69pS1pSPiRldf1BH1BIqy1c3229jU+oXxt2kydv8AxVrtHOm6Z54yqFccQPsciodYfddtKvDZ+nalrWzd05ClQVZ7RkhRK+dMn/AR/lNHaG29y0b0ENbgFTH/AEyFAujMnzFhAGAFPeqaErexw7BRC9u9APk+9D+O0cGvNHqfMT6VKRrKTCLjgCO/FD2LImRVd67JJiKv0bjv3oRnO3SBepkxigen3CWg056ggIpDoyd8D1qqtCTpj/8Au5IJXyEmSVgbv+4d/nzWV6p057bm6jTmTOCPSPb+s1rGkJzQTWwwgioTOhaKeg/iZgQXJPHzJ4A/gPr6TWr0vXkvDa5n04gzPHoBEiSP0r5/1XpzW4K5QEnHaYzj+NA2dYyQVMxkemMifqF+1Zz4Iy6N4crR9N1HR0bKCOSPXjj5QRzn71fpOlDbAI2mYnkYLZHfAPrz2waynRvxaVMNxhcnsBGT7mD9TWi6R160RAx5R9DhZ5+VckuOcToU4saJp9RbJT4siDJIIiQZOeB7kQeZAK3V3AwBNyGXMAGVnKndbPcenM4xuhj/AHrwRn4l9vYESMj/AGjiCB1O7uhhsHJWQQw3TuCkdsCYjMgiYIrj32RMoe68ECWxJMgowzBLLkCfzRnvyJ90fI2SIXzkCJDGZXdBWZwDOfUEGlgt/Bt3Ag5kwZUjyiIMQzRORgAAE0f09G3FmGJgMF+Exyyfu8g595zWktEpWGoGIJgzwc5yOIEAYHAJPpIxRpvBiqAGDyBABGcjvu9gAcVb09IDEnOQCXOQfiQ7lJggTnuB6GilsCYx9WK7u0bo8x7+h+WKwzLxFa2xP/UYqJBVszxIwM+sZ5ODyJ6fSNtIWRMsm5doj0ndMRj7TI5K1GmxtbaI5BCLMZHAyJiQBBmfYzZd5DFQJ7SQCDgqyg5O6M/KOa0jIloIuafap2z8AC7gYAlZG6SSBnmYx86zf4p6V4iB0TbdRSxyP2i/uyTlgATHuImtONSoYtslCIE+ViZ2sDkAYiAR6eoNUMSNyQQQBGRAQrldvuN2CMwT6V0RZk0fL7N4mrwRxRfUtCLVxlkECCpBnysJX6wRSfU3ivArVIylsMdBVV+1iRVGlLHmn+k0JIGKBUkZEacljzTPS2Wbjnv/AIv5/wAa0p6YBnvVT2AvA/hVXoxk3YmNqeaG1GiJK3FiRjkQwgEo0fCcgj09xTq9rIwybx+aCFaM+sAn0krHqR5SC+iZ9wtPuQxuJOwrDAgXVPwkEA5wYkSKVUVnegHYfQj2jj2rqsv6twxHh6J4gbm8YE44wIxx9K6niTnP4MukatR4heSGbt5iZzLDG3M5BM/pQ926Ll9iBKgAH8sZ7ho+9Z7pPVCt0oVC3CAF2GRIzMfnBBAIJmIIMindm/dNu+li54fi4uCJdNygsCwztK7iCAJkDFKUaZUHemHjpjE6m0BG9UvWW5TxbBgru4JZG2kTwDRlhT4SNbjcqFtuAWWQrWG9ZBYAn/hTZuNbv2PCnastegQrgK83AvGLbf8AqRRGu14v3m8UNbayHVShMrsMiVIghxmMgwOCKG3oNW0S1fVBbZigViBKb9xtsmwQ3hyBkOpnnPtQXStXKPK7WZhiZgNkQe4xV+v6YL2mS+DChSqgyGKsrsr7f3duM8wKT/hfS3b95ggld5jIAAtooLEnAGFye5oSVWibbdMfbIBHpH3P9CqtkGrnsNvYGYEEe/8Av2okJIBI+YqTTwC1L8+y5+pMf/E1HpKBwFcAGTsfAIk/C57r6E5X5Yq7UWGN+8sYAtRHEMrPj/P+le2bZUlVy3OeAOxJ/wBKb6M62T1KMrFCIIwR717ateorm0am6d24wFZPM22OCInJDCc484GBAq+9YQjAbP7rOv6KRU2apWyRURxSbWdKstMDaT6YH2pza0P/AHDH77mPoSR+lC6+ztHr8+fnipTLaozN3oxHGR2/2r3TWWBxgxHpPsf9D/xTBGbd3ou9oxcGDDcSO/fPr2+1UwUyOi6g1vBmG2gkZ9pj2E49jRQ17XGA8oEGYEgELsaJORtAg5O1FFKtcTaXbcWCYzyGG08H5haA02vyNpjuB3kRx74B+g9az/x+mudmr067mViBLAhhiJgTnIIJgz7DjJp7p9oL5K4j0I9HkdyI8wgYzxNYPSdaIBEAiZIznsflg/oPanVnrUssEZ+Ekx/4k+s/16YckJG0WjYW9W0AxkAicD5hh2+8ce1XqQ8GQvPPqfrxnme9JNN1CcgMpmCB+UrziJBHpn2BFMNNkwp2sDO0wA2OV47fu+vvA5t2ah6WzwVBxyMrgwIHPPAjGecgk21zPxEJhRmPUFZ5g4iCQfrXKihQ2IEyvpJyRESCBBHy4zPl7UKwIAkzBzkrkcRnnnGRwM1tAxkWXB8ABDTPoVBVWMyBgeUiCI8gHEihbmoIhtxuFiQoEkxOIMQcgAHjueRVeuv5WZMLhgYgHyhwYiDiR2g+lBXbsGbYO4boYiCBuAMDtwTHHl963izNoQdfsB3VjO5hJ7AgmQf1b9KHt9JG2Yo3VbrjIMx2X90GO3Yf1irOu3zZswok8AVtZnq9lvTunW4mBTcKgFfPdL1S8vY/Wpavrt0DIMVWLE6NLr9aqz/z/Ckmv6pC8YBk42mO5BaOOfvQFnqRYSFJA+I+k+tU6zUEzj6VSj9IlVaO1uugkoQ8cFGBmRxumB9TQQcnZudbYCbAAN5VSZ2F8Fk9V4HaRV1uylyx4d5VVfOqXCVMMoDAFT5hEgcZBwZFKLOmS1sO0jefIwNxSsfmgYgSGyrTtjvWsTGvo90+mLKGIOZOIiJMR5fSP5V1IdV+I7tp2t6S/cFhSRaBCkheYlsxMxPaK6jGQsYDTT9LIsuLdwB2yAPjBUDyzGAQPWirWpZ7Re0oXUWEUm2T5rthoDiO+1twHp9RC/TMVfyJcuLMBEYht/pO3sYGee1doJa3ce6rqUi4mwjdtYAMyODJiM+oY1FNluSSsL651Q3bSlGTwiAXORcubmDnTMUG1Qd3Mflyfipm+nRrlrUq0b7R8UHdt3ooUkggcFeO/PfK3R2LdxD5kBa2quUMKwYkhykQGmfrNaG7aNxHRePL5pB27kVSYByCAP8AJSbXQndWhLc6uNZcdFlVtqqWgcEobRVhAPwzsx6EH1orQOmntGw6eVlnGVvEksFdjkKJ+Hgx3pR0Xal4i6T4ijYuRA8JjuU+8xE8gRTez0JL43puIWd8kq4E/CFIh4JHBJz27qVJ0ONtNjbQ6n9judQpJJwBuJIUSxAz8Ij0k15ZV2IKKz/IGKB23LQU2rl7wpbawREdSqyyb7gacSYlWgYqGi09i9tKftbjs0uzM3wqfKzGMcZOADFTRW3pjK31FB4viQGUlYJE+QDEfpQGm6krMFt7mloZ9pAJPcloif8AUCq7egNu2BcKICWXaACXBJOOy4Pv6Vf1q/ab9nZuXNxQkQjlQQC3pLRE+UdqNdDivQtNUhdN1shodQXbZztaAQdp+CZJ7GrEvKrlSCCIkHkTxQGo1V3y2l0xvMGDb2ItICQy/Fywyf3exph0rRXMf2m3Z2hyAbb3B7bd53JAzx3+szJGsabCFBfiRQOvtHg1prumWz5jheSZ3bRPPEkAQSfn6Ur/ABBb2EEEEEcjPPBn0qVRWKE9rTRzRVm2Bn0qpLTsMA0z6b07ev7U7R/Gr82RKN9CzXql9WRoyMH0PY/evntxSrFTggwfYivp+t8C35AGmfiOB96+f9ety7OBgk/WO9VAGsVoGtt/PvR+iuRiJB7c5/n+sUs0/En6/wBf1zTrQKJX2In75/j+tEkUmbjRNgAemcZ8p/KeTxIHbaY5EaFCOTBAMHj90NIb0G4fQt6Vm+kXydpjjzfp/qSR9aZ6K+w2qx4BUD5brff03Ia82UdnWnoeKuVBnzCfeUdZ3H5EfagEunO1Ykttk+oLLjvxbPtxzQ1zUkghTACuB2jd+zB9/LBj2oS7rlLFSTiSMdgoQkekH9aqJDLdZuYPsnbtcqCIK7yARJ5gs+PY+gpbqdY+5TAcEneeBJADDbHqp+x5kiof2zytmBjaW4zKt84K/wDsflQusvsSBMkhYAGHIDeb2UQ3+ZeZraK2RIM6JLMXLbtwBn1kT9sx9BTGQ7ww4pZpHKWwADPejB09yu8GCa3dHPG7sJ1WntGAIpB1fp+YAq+7rFsybjKCBMtP0ICz6Gkr/irx32W1GASWG4mPQLEyffGKaTfRo2grS6La027N2R+ZALi++5YwPY4oHqNoEOwdVTcV8pWR7HdiccA8nk1XotS19Cl+7de0CVFt0UBGCObahoIYFoUiTBYGIE0p099Um7dG8IF8G1cz5nOFKyRFsHcVxPlx2rVRMKpDDTXdNZspvbxLjknad5fbjb5vhTMHam0gGCcxXnT+kG6Lr3WS34iBUd5LSYZiSeW8yYGJtkSuazK3zuLNtuszkrbjHJAMLwZgAYHJg8Vo7XT74tKNQzDxBKJEpbAGFcbdoBUOpMypKE/DNVLXoQirF+oPS9OxtNav32TDXUcqrt+YhZwJkR7cnmvKf9T6Lau3N9y2tx2W2SxdAT+zWJAcDdEAmMkE969qc4+3/JWLM/ot9m4r+OLIyjkqXxDmdqmST8Igj4hnBqvQNCWihCFv2eYZIuCdh9BBH2ApknTluXGIgRi6IiZ4lSImrNH0e3bNy1vhWAdZI3Kw7x6f7VWSOZoT9BlfEtYZiDtMYhDAiOQeZrWLp7i3dwVSgt7GjhDGAR7/AOledCS21y54Y4A2nIWAMxIBySSfpVfXOt3E8vhoFLAlwfNI/wCKiTyZa9BemhbpdygDOSVkj0CsB6ZU++ac9O1IZmREIuWwJ7q6nO0nmR6GszpPxALbFmRmEngSBPAz3qVjrOqfabaRtmJAJBJJkHB9MfapcGaqarZsr2pTaVuac3tpHmIGxAZlbkZJESCT2A4pDq0dVN3TutkyNysgUkRJmcR2gV51K89+0Gu3GUrBZEgbjgc1V07ol65de/Z3XUhldWMKARDDc0/OhKhxpoEt67xCUvIiXGJ2OFhJj4leeZrUaPWGzaggq8QSvmB45B5E/UUk6V4N++Le+VBO+2wgrmZB75ob8W9TuWdQfDlrYTYw55zPzoq5Ug6RoupXyyaYW2Ia8xN9gdreQcF87BgD2q/Qare3hsyIpUqikzMySewUCZ+lYV9X4q2x+0n0HPuY70dYTWWUuOQr2UEksADB7Clj4VFs+hnphTct/UotucRvcqOIACiZ9jRHTLelsraSxbe9c2qtq5qV2rCgKGSy5UniZiazHRPxOtwW7VwbVIgBiTAHAU5OPemV65pUJdSrMpjzGORHYeacTM8VKtaLdNWGXyGm5c2ku0LtuC2pJnaoWSp7+kk/ce9qvDI8UnZtlgpG8HPlGwR6ZBnPalWn19m87q9sNbHIIJG7Elc/rUun3HUG3adnWcbypKA++THtmk0KMr6LNb0hL+0B7rKV3PvYLtyAB23AyftmlvUOmq1kJaEW1LZglhtJkxye/wBqOvXmPitc2PYskKzYy0cIDzHr86s6f1K01p0JUW5lRt87SQ3vwyiPnQm0PTMTrOj3bNxFcAoy7rdxZNu4McPwSCYIGQRTXRdOdyADtOY+fP3wT9BWyX8RbNqnRo1o7mE2yApjzOO0/IA5HpQptEu9zYbdlnE+GzEAkbcD8gjBjHMgUTk2gikmQ6dp2IBR+DsPBUAbQoJHpLT8u9W29NdjeIMLIE58xdlaDzMp8p+VX6gnTHaqEoBJC5ME8gTuOJGfY+9U6Tq+8EESSBOdoWTuaW7dx9fvzYy+G9oheF3cREHzM3bM4j/1aPT5GlOuDSoBiFUE5JMklWnkx5vqffOm1d03JOAxnv5QxJJMDPGBB/3oDXadXJk7zBWDI3eUA98Gdxk5gjjFUmkS02Zi5r9gKjO1REkFUCkmCDkmcxzmJ5o7puuTaLnc4By0CQNoHbI7TWf/ABNoSrIpLMWgHYC0gTjBxwATH5j8qY2LKJbU+KURZgrtuYBIdpKTgswyuB6hs9WKpMxt3RrdPrUYbWHMwcjIMHI71G8uq2xYZmYfkO2I9dxXbPaN1Ib5VbhBumAEOYABYgbSQB8UDgdxnIonUn9m/l3E84DAQJyWMDjsQDUJbKYP1rRahyUZLak8m7dsrHoZLjE8xJgmBIEi6l/AshL2qtosgpa06Xip8xk7othskGQSMd5yzfSqD5lRBO4AeUCDwAzHtjA9YNe6/wDD9tiWgQRyzXNp5kAqREz2J+lbJmbRmU6hqHAFi7et2GLKyISLh2qJbwtwliCihg3YA5gEzTlNT/8AsJcD2w37MMCQSxbxDaVSA5nIMTC8iKd/3cPDC6U27a/mi2o3CVJXcVLESqxuLQFEHvSH/wC3ipM77m8bCoAS3J3QWuFyIEmMHbM88C5IS0n0XLh5IJOS0wV109lrfmu3Ad27xtnh+SCYdYyGCjkGYHoKs0vVndQLm4IxYtvDbWAOFlYNwiQYY7ViZEzR+v6MjbrSCLSsCwdoN0x5S7jzBFkhUAHJ4Ylqnb/Dakqx+LgTAB808E5MdxTbRnsCvdf00n/8cv8A4xw3uJvV1aK1pRHLL7QuM/8AdXtTr4P/AKI21LIyr5XDABz3kcH3qi+RdfzpB4W4vI9mFXa7R22USYI+Fgcj60T0vXrbw3mjv3pJ10Yzg32U6jUm0oG47hAmMx2pJrkcMhuAsrfCe1aPV/t5OE7Z459ao60x8JLR2kqwKsMiKaYoxpEluLb06nYP2jmexAH9Clw6go//AJFxxOT8zimOnEAB9rgAkH0+lA2tcklbYbaTkj9apBbTGGjsWmQ7RtkzJyfsaa9Zu3LttQHVVVQu1VhWI/MQIzSa84UArxiZ5pn/AHyyWdiqsP8AmI4qJaCMqmkD/hjoZ3vduOC0QuNogfOrrH4UtF21D3kTJyDuLse2cVKzcJVA3mHDdsUw6jesJaVFQKimc+tTmbxh6Kdfr00yEW7Aa4nDv8RnvjtSLq/Xr+otqLdsjb5rmfKfaPStbqtTbu2lXaAeNx5ik9uzZW5tUtujI7H6U018KaBdPpL94C6ioSMPbiO3Y1SOjbGNtiTvgja07G7c1o9PqbTHbEEdwYP1FU3rlhmEeR1/NRkLBCS6vgr4fndxPnAIgn580y/CvTGRWc7ynJExu9jXa3UKvnuKXj8w/wBaWp+ISe8AcL/Kim+hppDzqtt9R5nQIkgIgGAB3I9as0nT7iW9xIFsccbhHaeasXWJfRPN5/QYimFjS2TbYX/EB7bG/nU7QOKYp0nVryjcFJVDIaZ2+vkODP3ph07WNqrV1FyIkYgY9AeKzXUNHD/sHuFDyG5FMek6m9p13IJzGeftTcRKT6INrEtMGFshu5eWYN6jvTXS9XF1WdtrGTByue8jk0PrddcubSbZJmZBE/aqtObzsVWw6sTjB20sbKypEr2rO6bjqZIYbDDLkQQD3x+tMem/iO5ev3GUBQAEQuEXyiDGQVORMnOeaLToN1l23dKjt2Yzj3FLrf4e7uo8pOJIj6U6QW/Bvc/EBuPkxcQhWJhxnAiIC/QR86gdBAm8lpWadxCSIkwNygyOTmI3GhtL0lkl1Ubu5ZiQV96rvazU22MkbDmFBYA/+U0UF0GjQLgqbMZAPGeYBgQP417/AHbkqSis+SBcSSYA3QWk8D7UnsdYJuEXCUEHJEA+wxROrvIEU+H4vMEDd8R9uP5U6YrTLdVpArlXttxhik2yMAnfBA95NZvrvU7AsXRau20IUjZKjcRyASckj92myuqqI3WnAPnO62D3wRG0/Wges9Fs3St+6rur7Sbk+Jxg/mMgjieKa/cH9QP+FfxYBZa15ZbynhiR2I7ijLRZyxthbZ3AP4gMkQYIUZ4jM0q09vSrcK6dQhwACo94MnzTmieo2byt+STBJ80we8cVnHgjGbkjo5P1UuTjwf2/6GggEAEFjyWI+L5H2HeoWG3NuZxPb5enzrN/2W43xXis8lbYifYsc0N1ZHtiUvMWxIO3Pyit1E43I1TaEEz490ew2R/8a6vnh1up/fcfSuqsBZI+ldI6fZNvzx7jmsjfT9u+weQHHvRnRr11mV1R2RjsDAEhm52A929quvaK69x2UMAs7oHw7Y3T6RI+9ZKLiwk8loF1OpYoAsCcQRzWe6ol5AIx7jv9K2N3o1+5hlMiIEGTPw45zSzVdNvBlDWm2FtgMY3DkT6iOKtMMNbKfw1YuXUJccfrQ13VXkJC2wonHen/AE601tWAt3LgBHwqWjcfKDHrXWtYbtzaLFyVJBGwyCASQfcAExzilv4Ol9E2lv3mRmcBo/LEGu0mruXFIKFVBxNbQ9M32gbaeZ/hEQTBE4Oe8ff0qj+47txdu0ryBHcgwY9YpP8A0VgmA9PtBhIaDGRRupIVQrjdPrQP4e6bcs3nN1DsW21yY5AIUAA8ye/sTQfX+oXmvb1VvAkBSQeCSqk+kkR88UsHZWSoZ2r6BsrAivLIttcDq0Edj3qxunNPhthgAT7AgHJ4xIE+uKqv6QW22/nBiO8+ketFBZVdBZiVTaQeR3qoWCWhgTNGePd3QbThiBHlOZbaI/8ALHzqF3UXV3DYQw7HBB+XaqoVg2sAtDaFJntWa6kFkEKVPf0pu2+4ZZoI7TVNzRuWhoIoTSJdsK0jlEDAzTvSapXSS8H9azuk6TdVoGUPb0ptb6MqncZmk6CKkTslBc53E09thFHmUCgND01S24CjzoCZE0i0gS69pTutPtYZ9f0pe3X9czb7Oqtkg/AQM/UZFXXemG3LCDPNV2OnANuCAGgmma3p/wCKdTs/bKhP+E4oBNQzuzMckzFDaOySTPFWssYiKVFhQv8AbNV3vMIZ9vyqF7UKozmeKGe2NvNAgnW3LY+MggDj1+tT0GuQqPDGBSf+zFs7s+hq/RoVIGDJ4oAbay45SEgccqGH2rPtpm3eGoPfgHaAfbgU71d8qpMAxEgTieDkZHyqjoOtO4sysUz5gCR5cnPsKAE921j4AWTgxmpWNRKHeAsEc5In/itR1TS6diXBe2+OQwEmYk1lOs9JvJuInPIIOY+dOrRNUwHrzsJCbS3qPSla6ZJ8x83fuPt6zTBtK4UbgRIkSIwe4oTSdNcXSpVt0xtIO6fTbzNUjOUb6OK2/wDF/X1rq9u2BJrqqycWF9EfwdO9vBO5HQ/uujfGPeP1Ap9a1VsO97Zh9wKDurzP3OfpXV1LJm1IVar8SXCqhVAdVhm9ShO0rnELAq271xry3QEChirJ/gYqRdP1JgewFdXUJsGid3UoLd0Lv2tcsEFtpYLZYlpiBJnA/Wo6bqlpbxulbhLX7l0DBVVuIUkLugPnJzhQBEmurqeTJcUHaTrhtLYkGUJmAIZSyGOcHyn70Rb/ABIlrwiwaF3zgTDOGAAB9BXV1SpaLxQkXq9pRd3Tue0bYx+8ytJP/ifvVuov2rqXTH/UsW7BB+EIhQk/PyCPTcfr1dQ5NBii2/1ey5vQGHim3mMjw9uOcjH6CmOl1Ft7xvhTv8XfHYKB5RxluPYRXV1KU2EYol0+3aVtyyWURb3ZCEkkNHtJI9SZxVl3S2wNonPc5J9Sfc5rq6oc2aKKBh0O3zJqnXdGURtJrq6mnYmiCaBlE7qjduOB5oNe11MlkdNrSpmvdb1cg4nNdXUl2JvRVY6oTgip6vV48uK6uqmHhLS64xyaJuasRLSa6upCQFq9aWAgcVV/bjGa6upCkyyzqMVal3aA3JB49faurqRa6KNd1IOzuN29wFJIAA8oWcEySB6DmccUfodei2fCCscXDJ2mHuW0UEewZSfXiva6tGzNBHUdYl0NAibm5fKo2oAwCEjnkfYegphquqW2yUJG5myBjd4f5ZgmEYT/AIvaurqnJjSsT6zrFlgENoyqlQdqnb5LoEEmWAZ7Zg/udqlqOu2FY3fCYv4yXZ2pu2q4JUGe6yPTiurqtSZLRhG1LSa6urqA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7420" name="Picture 12" descr="http://nd03.jxs.cz/716/155/1969aefec1_64558591_o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5085184"/>
            <a:ext cx="2304256" cy="153617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42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Listnaté a smíšené lesy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 lesní porost se zastoupením mnoha druhů dřevin, zejména stromů </a:t>
            </a:r>
          </a:p>
          <a:p>
            <a:r>
              <a:rPr lang="cs-CZ" dirty="0" smtClean="0"/>
              <a:t>Smíšené lesy tvoří více něž 80 % celkové plochy našich lesů</a:t>
            </a:r>
            <a:endParaRPr lang="cs-CZ" b="1" dirty="0" smtClean="0"/>
          </a:p>
          <a:p>
            <a:r>
              <a:rPr lang="cs-CZ" dirty="0" smtClean="0"/>
              <a:t>Mírné vlhké podnebí</a:t>
            </a:r>
          </a:p>
          <a:p>
            <a:r>
              <a:rPr lang="cs-CZ" dirty="0" smtClean="0"/>
              <a:t>Rostliny:opadavé stromy: duby, buky, lípy, břízy, vrby</a:t>
            </a:r>
          </a:p>
          <a:p>
            <a:r>
              <a:rPr lang="cs-CZ" dirty="0" smtClean="0"/>
              <a:t>Živočichové: jeleni, srny, liška, strakapoud, vrány</a:t>
            </a:r>
            <a:endParaRPr lang="cs-CZ" dirty="0"/>
          </a:p>
        </p:txBody>
      </p:sp>
      <p:pic>
        <p:nvPicPr>
          <p:cNvPr id="18434" name="Picture 2" descr="https://encrypted-tbn1.gstatic.com/images?q=tbn:ANd9GcQA9HYI4ceBkjTLlil1EfBZoY5aXQ3b2OBqba5vQnYn0j7EMJf4O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260648"/>
            <a:ext cx="1693859" cy="1268760"/>
          </a:xfrm>
          <a:prstGeom prst="rect">
            <a:avLst/>
          </a:prstGeom>
          <a:noFill/>
        </p:spPr>
      </p:pic>
      <p:pic>
        <p:nvPicPr>
          <p:cNvPr id="18436" name="Picture 4" descr="https://encrypted-tbn0.gstatic.com/images?q=tbn:ANd9GcRlL__JCxJBJz6HDcW9Hr55lAeotqrOns7UkcrYnuiry8YC_S3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730419" cy="1296144"/>
          </a:xfrm>
          <a:prstGeom prst="rect">
            <a:avLst/>
          </a:prstGeom>
          <a:noFill/>
        </p:spPr>
      </p:pic>
      <p:pic>
        <p:nvPicPr>
          <p:cNvPr id="18438" name="Picture 6" descr="https://encrypted-tbn1.gstatic.com/images?q=tbn:ANd9GcTcVFhXTmiqNHeNBLa2L6FGD4Fl7mTK6cTOMqQOCTpWcbrNCkgT6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5589240"/>
            <a:ext cx="2232248" cy="1268760"/>
          </a:xfrm>
          <a:prstGeom prst="rect">
            <a:avLst/>
          </a:prstGeom>
          <a:noFill/>
        </p:spPr>
      </p:pic>
      <p:pic>
        <p:nvPicPr>
          <p:cNvPr id="18440" name="Picture 8" descr="https://encrypted-tbn2.gstatic.com/images?q=tbn:ANd9GcTtRJN5KiCh4Oxc-Q_ra7aV31A90AiJQND_EWHb5sDq033BOYNV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5509587"/>
            <a:ext cx="1800200" cy="134841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Jehličnaté lesy(tajgy)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3845023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nejvíce jehličnatých lesů je v Kanadě na Sibiři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ostou ve vysokých nadmořských výškách</a:t>
            </a:r>
          </a:p>
          <a:p>
            <a:r>
              <a:rPr lang="cs-CZ" sz="2800" dirty="0" smtClean="0"/>
              <a:t>většina jehličnatých lesů je nyní v Evropě uměle pěstována</a:t>
            </a:r>
          </a:p>
          <a:p>
            <a:r>
              <a:rPr lang="cs-CZ" sz="2800" dirty="0" smtClean="0"/>
              <a:t>v Evropě: smrky, skotské borovice </a:t>
            </a:r>
          </a:p>
          <a:p>
            <a:r>
              <a:rPr lang="cs-CZ" sz="2800" dirty="0" smtClean="0"/>
              <a:t>v Asii: cedry, modříny 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severní Americe: jedle</a:t>
            </a:r>
          </a:p>
          <a:p>
            <a:r>
              <a:rPr lang="cs-CZ" sz="2800" dirty="0" smtClean="0"/>
              <a:t>živočichové: medvěd hnědý, los, rys, vlk, bobr, arktický zajíc</a:t>
            </a:r>
            <a:endParaRPr lang="cs-CZ" sz="2800" dirty="0"/>
          </a:p>
          <a:p>
            <a:endParaRPr lang="cs-CZ" sz="2800" dirty="0" smtClean="0"/>
          </a:p>
          <a:p>
            <a:endParaRPr lang="cs-CZ" dirty="0"/>
          </a:p>
        </p:txBody>
      </p:sp>
      <p:sp>
        <p:nvSpPr>
          <p:cNvPr id="19458" name="AutoShape 2" descr="data:image/jpeg;base64,/9j/4AAQSkZJRgABAQAAAQABAAD/2wCEAAkGBxQTEhUUExMVFhUXGR8aGBgXGBcaGBocFxcYGB4YGRkYHCggGB4lHBwYITEhJSkrLi4uGB8zODMsNygtLisBCgoKDg0OGhAQGzQkHyQ0LDQsLDQsLCwsLCwsLCwsLCwsLCwsLCwsLCwsLCwsLCwsLCwsLCwsLCw0LCwsLCwsLP/AABEIAMIBAwMBIgACEQEDEQH/xAAbAAACAgMBAAAAAAAAAAAAAAAEBQIDAAEGB//EAEAQAAECBQIEBAMGBQQBAwUAAAECEQADEiExBEEFIlFhE3GBkTKh8AZCUrHB0RQjYnLhM4KS8cJTstIkQ2Nzov/EABkBAAMBAQEAAAAAAAAAAAAAAAABAgMEBf/EACwRAAICAQIEBgIBBQAAAAAAAAABAhEhEjEDE0FRIjJCYYHwBHEzFJGxwdH/2gAMAwEAAhEDEQA/AOjSmLUpiSURYlEehZ56RFKYsSmJJTFqUwrLSNIcYi0KPWMCYsSiIbLSZACJBMXhAMWplCJci1AolJG8EUIOIiZfaJJES2UlRL+F6GNJ0xi9EWpI6xGpl6UVDSDreNjSQSBEgYnUytKK5coCLAI2GjShEjNtGUxgEbeADVMaaN1xuqAChaIpOlJOYOjIabQmkwQ6HZ7wGuUQWIvDZOYmuUFZGIamxOKFUrSqPbuYlKkrBNvrs8M0pa0YDA5sFECB7EecbeIanVIK6a01AOQ4dsv7RxvGftWommRygH48k5wNh84VDbo6biXGJMggTFsThIBKvNhgecc9xj7doQhpKVGYcVBgnv3PQYji9TrFqUSQpUxRIu5US979BmJ6fh33lsVHa7Dt3htqO5m5t7C+drXK1LJW5urqo9T6/l5QDxWXYKK1FBIdrG5HXIdrQ+XpwhwGpX93ucjyaE+s4TMvQXl7ofmboCbCFrTMnFnMz9aajQp0vYkMW7im0ZBc6bpUqKVIpIyLhj/xjIZB7chEWCXDaToktdV4j/DXYxtzUbckXJRFiUwyGhSd2Pyio6ZizvC5iYctoGAiYEMBSzMI3LkIJv8A4idZXLAQIsSSILm6QDEa8ANC1IellJUTGwmNhEbAgAykRgEbCY20AG0qMWomRUBEgITQ0y2qNFUQEWCZE0VZgXEniJUIxoB2SEZEIwmFQWWBUWwLWBc4hXruPhBZCQrqXYekDAeCMnT0IDrUlL4cgezxymo+0cxSWSAh/vAuW7OLGEWp1K1kVqUra5eEKzqONfaUJCkybrdq7Ujq3U/KOV1PE5xQUmcshRwVHJDb7dsQJqFN2HyF2iuYtJDvcbftAQ5EpYy6ms3r0EKFlaiyA5Ozs3rtBlKlCwOxtcsdg+DBWl0ol2e5F+w+t+0DlpJrURlacIBYOoi59MDt5RBrtb3vFk0lny94pclz9fOMXbLJMGvkW9rvAHENRQkrswaz9773yMQYtTBhckXHnvC6dJROSxAUnIBHw37/ACMJCZz877TSio1IU/nL/VQPyjINmcKkgsFKSOgJYWjIrUZnuDxNExo860X2q1CSyiFvioD5FLR0+h+0clTBZMtR63H/ACG3m0dTg0XHjRZ0CZkTChuIqQsNZj3iQMRRrZIyqjGwho2lUbeACbxrJiPiRkIC0IAiJlCNBUbqhiMoEbSgPeJCMMAEyBEJiYkiNlEIZUmXFhQDs0bxG3gsKI+EIiqX0i0CFeu4uA6ZbFQ3Pwj9/wAoLoC3WapEr41XOALkt0AhYv7QAjklqJ/qIA+V4Uag5Lkk3JOSTFZU5s7CFqJCeI8QK1Cot0SPhH7mAV5eNKDh3+hGkLdu6X23iAKUptnf5RCVLcflE5Z2s++MDyzElP0p7nfyD29YbZKVgmpYFj3H/JopRpy7oS4xnl6W9ziGEvSC5WajtU35RbNnUsAGtkA4fYfWYlzoenuAraUwAUpRyTgRVNCrmoElNhZnwMXO/vDCsFrMTfHpAs0BTuxp/bY7RnqsquwKhZA2tY9H3bpeBtXqEppSTlWwuz9ovm9Nx97yD37tCcyDMW5wPpn2EUjKTawhrqV2cMC+/n+0IdUuaohMsok2ZRYuATYpYttvgw4k6TlZ3/P5RCaAOVsDJPQsb+0CKyznhwqV96bNKnLlwN+gxG4M1WuQFEHPdBO3UC8ZC8JnQxnywkvkG/rBciksrs3tFU1RowLH0PaBpGoAO7fl9GPR3MMJjzScXmadRpLo/Ap29Oh8o6Thf2mlTLLHhk4cuk+u3rHJeCFi6rNnpFIFKgWcGx6GJpMvW4v2PTP4hH/qIH+4fvFiZkedGV0Ppt6RZptdNRZExaR0Bt7GEoJ9TTnVuj0QTe0TC442R9oZzXpV3Ib8t4O032lGJiCO6b/Iwnw2UuLE6dxGhAel18tYdKx5EsfYwWVRnRqnZMKicUhQ6xIKgAsETrikrHWI+OIVBZeVPAeq4ihFncjYbeZ2hbxHjBuEY6/t+8KparMWd9j9PEuXYYbq+IrXksnoLD16wGVP5fWYlNSkgXsI1LSCL7bRFjKDl7RBaCMWG/rBCy+2YiovbHkILFQOtmO3q3T/ABEdLpSUuoMNhv6/tBXgB3Nz0GB67mJkRLkGkrcJFgB5ACA9Wr4myxY79rtb2O0GFIxAy12sGGD273+rRnqKoXywpDOXfdW9m3sDYRIzVlSR9275thmYRKUmwG3RiM3qbzjSkKRdBz2JfO0S2Z5RbOlu5cvti3r0tiBKimxF/wD+VDPL3GGIg3Tz0k2Yn6zFc5D2IHkQ/wBe+8KLwPDVga9QCTzpDZBZ+7g3eOf+0/FlSJREu1RAdrpBd1eXKQ/eH8/SBwLqGOYA2/uIc+8edfapZVqiKmAIpwWAAcD8V6nHWKi7ZjJsK+yX2kmKX4S1AyylXMrZRUVC/wAmvtHTT0lQSBSkZJvVfYbdMxwh4oqqwCQDewAULuSALvD2bxFRYOXAbJv674MEptdA1BayiWSirHcb36xuOfn8PK1FVKr9kn5lQjInmLuR4TrtNqguxt5XIeJaiUkl0KGLpuD7Qgmaq4KSxICm7jJHYxKXxJ5y3YhKUt0Lu/bMd39QlsRptUzpuGagAFKiznfvaDJaXQoBh+8cbJ15BYuQceYHyx84acN4iBWKsEv5sCBfdmiudFiSdD3RLc0nP5ttB69M/Y9evnCU8XlLRLUS0wgv/tDuTtYiCtPx9AIClP8ACAf7rP3EVzIvKZUV0YUUFJvfygicUkuN9uhhfxDjskiygaVZ6kLIPkLe0QXxeWD0LWGcJJIfsbesJfkRvLBwrYcS5Fqg/wBb+UMpGsWhILsn33bB/SObl8YSwsbi4Hlf5t7wLM42tSGxZJta6Tc+vSIl+TApRaPQZPErOWPk4MWp14P3S3W0ceOLABZFmBI6Wb9doPRxoETLgBAf0vjzt7wPiw3s0i2zp/HSA7/v7Qt1GrrJH3Rjp69TCkcaldTftcfWPWL1cSlBgN3I9Ov6RlLipmqpE1DpFkuUKT3sGdvSKRrZdjUMA39bX8jBKdcksxDlTC7P1briIci8FCVlIZTVfp1brFkuST5dYwzUqVUABS4cuWYsX+toJCwcJD74x+jiFYJAU8F7NYdM93iNRB2Ztv1gqdKCsu+bH5WgOdMN2ADH0z1g1WHU2VgZzlh+0QmzHvj66jaKJsofEcszj+kksA18mNTUct7vb/lbra/5xLRRYtSWtkgs6iA/fztGKYU1EXYNs/b5xWJRuAkVE2Ja9s2HX8ouWQEur7t3I6Pc+URLCEUAAkh72dtnFvyjbNv5+nWOd0fEgNVNWpRSlaAWKgQSCEgpba/VrnqIfqQFJu5CgxFxn5iMrM7Irlg3a+3T5RC8W8qaQSHNgHyQHYPmwPtEZs5KQSSLO7EPYP8AkR7iEQUTVl6buQT7NHEfbThkkTPGcBTcySAxLZtuR+UMeJcZUZ4IJ5AWAwx38262hPxvVgOohSpi9kXpIFiXwAOrQ1J3SIbs5viGn8PmUTzlOWBwHp6Dbyg+RqUpIUQATY1McN/VnO24hYdHPmp8RYdDFVRLuw6f4jJugUWeY6j+JOxY3e4IxG+GqbJG02apRcJKgbuCw9njUAI0s8Bgqw8v3jIml7E2gpaFAgnYXFWxAv7/AJxVL1TVEJZ0i7vcA4HQNiJTFVOtncZFg7Nbfd87QHKSpnvykDcgbOT077dYqix5/GgoCgkhSbGxINw7D6zBM+6VMEOoOgB6jTdQAa56eUKdGpQLVZLHDF3tdrYFxBOqmqSEqS5AcukgEHucHpiM2s0A70copQH8NyHKVMbn7tw3+YB1moqUo00qSoCwAsOo6494sUEEVlibXdT7GwBe4O43hdr58ukUgpJLq+Il/wDdEJWxl+mmAIUWJ+8C7YLZd/8AqHWmPIkgVKAY3pUUuMY2BLdoTyNKFkptT1u6WABtuHO7Zg+dMlSikELFREtlE8pYlwR1LZhS7IYfMPhMRdL8z/oT5xCZXZ3dSSElsnqPLLRrW6lSSEqS6VPc4PLixLHf0ir+J8MkLNStsFyQGUBi46dIlDDJU4kqCSkMCB7D2vBElGXZyc9WGL/TQn0sqg8xSVqPLSG8wrqcY6QcmcVWSWG7sBjoc2c7YaAaLNRMUKWGLH+3fOcRORq0kqcXSFN8to3qkFQDZDhgHq6jyxAkiQwKzuL/AImOW7Ys0XF4AOM1JIJ2Y53Ae/694nI1iTckulWxAsSGJJ7dIXGcE0qYXtT3LUnN+UXzntFCp1iE4US9g/KwYE/VopIVjSXrVc5wlmBByaS9v7jDXhf2jWuUUrUP9MAE2VUQR+kcolRBTb4j+xDvnpBWmN7G1NuwIIP13iqDU0djpeMBSD1Y/qQO9mhnLk7uMR5ujUqCTZvI5DC/5+3s8k8ZmpqBNikZzgJeC2i4zOqVKDuG8842itkAgki+M3Ny+OkIUcYUAQ7X6C4YYtjAgXx88xLPl3vewb5dIMi5p0eg1YWF2U6VEYIJbuf+or4pNX4KimhBa5WohI68ybiAZeufBpsz3J/2pdveNaueBLUuat0DIWlhflblxnIxESbHrbRxOg1ARNNMyXsT4a8p5nKVFyQCUWIBDeUdRK+0KeUAEhiAwLu4a57PHNaDUJTqitBCUn4kqCBuBygNkbg3CN9+i4nqVVSwgslOAAX3c3V07dYbrsZuxBxziS1zwQ6QkgpBcEWF2br8j2MTmTlCasqAqVtVboO4JuN/yhdr5c2fqKySPD5U1CygFGzpVfcOYunTpqV+DKTWtwSQmosoOxU7IIz7Za6dpYJqzQQ4ClJoS9IIAd97Ku3wl9zHJLM2slBUqWFk3sSQ+Um7+ha0dLxxE3wytZJXgUpLIYgEOrIBfGW7QlmicshIUaSzrbdsdt4fCxkc8MlodYTUpbOlQICg5KmO/Y3B+gbppiSUmnkUxvexGD0vuYzQ8MlpSQpRUSWwGUOr/wCenSCJeuSkeGwJOG3cODbFs+Zgk026RGLyELnoBICTa2xxbeMjBMX3Ha36xkZfdx6kcz4/KkB7EkHGC7O4i/h+spdgAcF3AJfYbwmCz4hHbsWdlWfzgtMw2O5ttv2GPbrHbKBTVDRKHmCoUhySX+Fxf4i7HH7RviaCEhlkgEFwsNzOLBrYclukVaGapIq+Ed2Kmd2AFy+cDaCaElIUhQIWXAP3WbPkX+UZN0xJ9CMpi9QqBdO460te/lEZs9qUlC6gQbgggWuw6M3aCdPpJ5S8uWTSeVgHJuCbmwDFz1i2doF1IUtaVhBuXcpq6ggb2drPC1K8jSNcJmrdTuSHq8jdqjffANvO0bQjw1iaAASLA/02SQFG9idwIMk6PkKJSeZiQyjexso7ipxCWdPUooqJ5eruCNiXtdx2hLxXQmdMlVXxciMhak/eDNQBd3JDdIrCjMBQAorlrAqsHBNykmyjvl/lAmj4j/KKXSZiXpqALBOSSS2Co+8E6vWqMt/5gDcrppSxATygm1/PBjKmmOzeoKqSEpUFguxITTci7uC439XgkGyauVS/hCegt2uCT5tAEuW7GhLLSApVWKicjO1me/SNup5bsCxpVe/dvL6u8U1Y7HMiWqUaVqO5D8zpLYJLi+21ukVKnOSq24cZao9LHyjEzQpKUKcKQCp/uksQbm+Hx07wLoZhLs5qLPuermIRQVLngLpKQxxbawa+zExZqyhZsEkOXZrEEBxi2Q/aNT5SD97mCch93bfZu3pF2klFAWUseUlAU11Ne79QOnrFWhNZFCJTlmJUhRYi5sTf2gqdpglLoU4bfLghRt5W9YPSnC6CCSSPXdTZBz1xG1JSSFlNLXIYnYpKQPLsPnD12CQn1UrmUzhQRbAepLM7bFvaNq1heULh0lsEctL3B6XhgvRs/MCzkdWIFj6gXijUqSGLJNyNviybekUpoKC5LslTOqzlxg2v6WjXhoVMAuGDggtd7gtm/beNyZ4Y2DWpFwfd2Jv8oHnzAaJpDTAyVOQ4cjP0TEpsJRGkqTzXLBjc29G+neA/tFxAJk0BJYllfELWZQI9HUfKNStQE1M5cApA7gftCbWzq0rCiClQL5YgBiBax/aBNvcNhPpLTPFSpJSoKVVUCqyhbAHWzbQ5Rrv5RXUGU+TzEu1yoBQFi+IQ6IeKlQUkIDMCAkM39NnSVDBfB6w/4doEgITMKJiehYE3cpISk2t+e8XOk8iqyOkkJlJSsJVVMU5BJZ35lhJ7H4g47mGYm1MKwLcyQkMol7qcucMA3XtCLiPE5k9dMsKQgm5BGHuSSORsBIveL9TPoRSk1qDbewfDnt/1z8SErtjfhC+IArTgzCk2AawL9Ta3SAJmnUk3pU3kSGuBfLRfptJNHMsFIDEkGkgFyRd79W65jczUoJJAFKfwi7gEEHYhrd/S8rsRLOWIaFTgoEgg/CQ4LhhheA7bQdo9AJY/mEkAAS0vdwbEmz5a2/nAy9TjwuYs4tZiAGYbjbAv2gzRrM0OSXBBTT5pKviAvsfP36ZN17BhkdVNnBRCUBSdi4DhrWMZDUyl7G396R8qD+cZGOuPYnls85lmqYo7MNnLMMD0d4nKsR8Sb5HTyYn2g7UyAlRDFqEHI3SOhznPUwKyrYubAhiB6YP1tHo2ay3CKHQnmyrsSphsWsM2grTaNKZJWlRUX+AjlALs39RZ4X6WYay9SklgUkXYu1VmP+OkPU63nIFCAEkhSCSHBpCCLNkuw8jmMp2sE7DLQ8TKU1KGwpCSz1EAMe1LwvRxE+K7klTudySM/LPeJplzZ8kCpKyDYWAHMS7EMMAeloWLSsrILkiwc3sbvTcdhi18xjGCyIa6VSxyJJCkuf8AdUFC+4AJDdj2hfxImuxCcOM83SrY3sRl8QTN1ZlOlQ5npCvioCvLvv18opmEUDmUAFbAklzvYu5cYvFRw7BBHCZwSqpSd2FQakqNJYE0nbbD9Yc8ZrWKRQVOybuhxa4+6ac273hHIQRKUpmYFbWwRZgNn6943wieuYficBCWADFKQ4JFRw++726QpR9QwqXLUCqUokWBUGCnIILpDkgFgAOhgxEomWFPyoc/CQXsWSdgXuM8x6QJpZBFSmJISBm7kG7beXYQZpJo8MoYAXUXTSkO+CzhTgOGwo5ZoiT7AQXNLBRLMDi6rva7/QuYs4LNBszPkg+gYNbDnBsYGkSypAa+QQC+S2W3MG6JPhgAooS43qJqtzFmqDCwgdU0NMYzdKKkrO6LFqWAubbb52IjETzY1EUqpIu+2DjEbpqkuHK6g+HNKgC18Mz9Wiozx4q02KUq2JZ2v5A39tmjNMaYzma8JDqTazEF7gjv1Ise8VqK1TAA93JJuAB132aFep0XiTFMCkIUlRUCLpTSpQLZPKA56+cOZerlKSAVUAh00/Ez2c7b+/aBpJDT7i2YFAkKSeZJu7DlZ09XPMW7GLF0hPwFRUXBq++XAsMBibn9IazJZXNEtNqpQVcDClKAI+YfsYVSBMQtTFMwAJBKeUEF2UA7tbAfO8O20DRmo0pABUSootYsOoJG4GOz941JWkSiVAcySouks97sbkv7vENfrHQUgk2GO6hv8o1NBUlaAQwR3IYg26gWe3WDOzAETNJRKUlkikO4uwflZrsRiF8kqQKyzXsykKLgUulQzVlgINkBa9NyzBLBCgVKIZsu3e94SaHSKlFKwupSmBKnFhenm/VmtGySyJlmpkITNfxEh0kKJLKuobDJ2eG/B0ykhNKnLfemWUHzY32HmIFk8LRWagSogkqJLEO9N+XcWdjfo8FzEy9OAtyLYIDhnvjOz3HeMpyvCEmW8Q1MtEtTsB1CA72LG2SLwBo9H4pPihIs9ANywYLBw3lewvaN6FnPMQkuo7BOXAfDK27+xatMajMKayWtX8KcYsCdz/3GLbWCdxbxLUU8gUrmBpSCFMQxcsQcgbwPplBIS0wKCtkB07glyWTg27DDRmr+zypk2qqkDnFRLkFi7A9XDlu0MEagKSeU1IenlpchiWAuNsxsmlFVnuFdxZI4QpSSlalJ5ixBcU/guOgsb3eGeklJlqISTUB8JsWJc2O7nyjU/XMoJI5lJBBcsTj3tfzEL/4VYW5CwcJOXc3VfGwP9wguUt3Q/wBB6NeoWoZiQwbYt0jcL9TrEJUQuYyhkUzD8wGNoyI0ewrYnmaUuhwFChD0uTyowBhrZgfUrJVm5wX3DuD36W8oZyUrWlJJKU0AlQUx5SoOwN3DQCQ60/zO4wSWwCUhtx13jvvJU97K5ybWwkjHX8Xlncwzk6YTUlKkpSwHM7HDkqS/MQwLn8UBT9PZIATc/dGLBz0YC7d7wRqliWgBK1ggE1APUSQGJ9hEt3sJ7BKuEr5BLmulL1A2IThxsohzZ7WiWv0TAzZSlOPjdywP37BrdPV4Ek6tUpRNAUosUq7BL77O8M5fEglCZlRNZ+FyxNJ5SnpZmaM3qTJTAZS3CnNVWwzk5O300W8MQ5SlbqBTSSXdkk4+Wd2hsiVLmFlBKV0YQbJS70q3Kiem3vAq1plhBmBSS7lviDgpCWTgOX7ROq8DSDZXgpSUVOSCOakghwplAJ2DARRoVUOhDVLJWSUlrn4QNkAFgH3N4VoXLdYDldyQbAO7W7NDUTQmXTZSwQpgACHuwdrAZ84lppBYRPkolhweX59yVbjv6ZwNpZlqU0qQXSK0sd3Dk3dNnYesa10+gpdQFQcMCQbAnJvc2Is5HSKpah4yncgJGQGDuS7je3dxBFYyWXcOmgJUulBAYJCCFADqSRlt+hPnF+nnmVLVWAKlhaWuKCcFmINy4/qHWN6nV/ywGQEhmpTgJIcgAOC5EViaFKD2cEl2upwav89rtDeR/oJ00xQKlnmS7sSQ4UPiDAMxex2D9IX6GdzO4atrsHz3y3u3ux00lIQAQKk/EA7N8JPcM47YctCvhkl6y10kEA3TY1AuBY4e1nEKNZJrJ3fAOBS9QShSlIrdKiksTkBgrt293jqtJ9gdHpJc1aBMXMoIqmLUdvwhkjHR4477JTivWIDlIBHMLgsbsBi5Ge5j037SaXxNOsVKSySSxUMB70gk+Ub8FeBmvQ8wVrD/ADFGpVCGKtilOEpBDM5ViEMniiCFzUAhIQH9Dg3t6QZxWbqAr+Vzkizlhy7G9zs4vaF8zhhmaZSCmiaxNTFIcqJpADbW6hzHNGt2ZWV6fVpWhuUFZKHAcE4dt2sLmGOnbnUlJdIKWcsQGuWuDckdmxCOTL5kJSgLKQ4wkFJN0AB6z1e2A9oP0moqFSCSVpSXtYqF7B3IpNm2MOUew0A8SkOlSQ6qWUAzBRuzirck75iXC9GsSyZiSmokqQs2Tl2f4Q5dobaaaEywbEqJuQUi2E0jJY36Y7QBxPihRLJmJpJsASxxe/lFtuqQNB/D5CUoITMK1h2BLkbs+2GeK+ISFzgELUArJIAY3ZSSMmzXeFmh1yxLqEv+YQ5qCipf9KXue7cvNuIP0aVgBMx2AFanNNRIsGNwB7tGM4uLvqLoDazRTkoT4ZUsBgoKIKLg8xYAgBum/rDLXpYJUagRlgWOOUgmwME8RV/DSmJcVBILFRBUQAR1vSY59fHSV0zDyYqH3VAsQX5jgX2iczWEJ0hjN1bpCi1iN8j0xc+WYE12pqGSj+rIcEWd7v59D5K9bqa3lq+NrMXSQwYA4Zmzh4pRxBUtgolaGAyKQC4Lke7+UXHhMm7Gi0AMyiL2diUkMQATtY/ICKlT6mBSzkg7XAINssc9oAnLTMJpURscOCGLO4F+sE6RRW6FtV90kMC13D72dyMxWmssnNklcOmm4Ww6GWCfcgv7xkHaeRKpFU1aVbjoQWOIyFzJF6/titSArTi4fqzMLmi1mubk2hFPnIsEJL/3b2sGLNbDwxn6kGpGFJDNam2wa3WFMrTuDa+XJbu4+d8Xjsgq3G0OJM5ASlSWS4JNmNVnb8XmOsUTJgDkpCme1mGbvcXfHaA9FrSUMpSQxySKmzZzl94MlqVzKCgCTZOc+eLXidNMGqRDTTEh1zBb4gHyDsR2/WJVKP8ANCgQHbbmUWx1a/qIo1TzHSp1EGxGGbps5a98GLEilDB7MxIsQS5Pk4Tf/MOiMUGaecgLExc0pUr4QjAA/E7XOWhpM09YC/EdaEfeFiGuSkC+PTMIdLMpIIchQ6O5D8wPmT6NBydYoqC2JqUkDABdSbMO5IINjGcoO8DRpM1dSVWIFySHvl22AP5ReZya0mZcJcE1XAWkjm7NsOvaIaWfcmkCpzzW+JTAgnq2B2gXVaMzFBVmJcuWsBgB7nHq0FK8jaoeT5g8RHKPgDgOQCkuDzXoyX2bd4rVpAEKKXL3BsD0JfCXfLde0V+IQ1RcEk0qLt29Df1MH6qUQhD4a9rfWPPaMbqkWnaFctTCYTQxHKg/ESxJN7JdsPtFkpdN0izAuSWvbBFgzm2423o02kH8QoqZmKSSQU3LA4tYYJeGWoJJVLSEkAiljgXsAMAMBbLdY0bV0J4F2i1ak6makqVRtUXAskA+r2EGpRTTLtygkqYsvcsgiwDpuHyHdosVpSkksFOlJNQKfh3VdsgXI6DEUyJIqUsJUT4XnmzAeQ9wMQYbwUhlwSeorSsF3Y2UKgCA1VgCbG/Ro9jk6Uq0tBM0gjmZfN3FRNh2ePCtFqQlILKYJJf7+1qQWPkOke58H14OgTMZTCXh2LgNm2TvGnCVNlI8m12inKmTZkmrw0KImXBUEAqJKCTc3ZgzhoWlZmUzStSUoANSmNzcEj7puM7dY7n7OVTkzyVKSoEqKUFKrMCxASS77Agl45WW6fEFqgqwKfjFQsAWdiSwHleMuIqSZLgUadJrcoQGO5a6illBQBDXTnLw54bUsISqXQp6SaXZ1FTlQsLXsweKJM8hAEqgrSKlNyhiT1Nm9nbrEV66xIISbAklwHYAF7k3Dv8AnHO3Yk6C50pFyKigEmWl22PW6nBfzeFEnSisKWtyATQAAkAqIYW5m+TmGZ0CgtS1KfFIdRDszdLki18RAadjdRLfCXDAB7OL5b284iU/cuWSGm0QS5KRUSfhHwu1wSdoLmBEoWZSjgZZm2wMxfplgOkXIGWHRyWs+GfyjmNVrapikpT/ADPwA46vsxA92iIqUiWqQx4pLTMlgkGvICS4JfIta/yeOfnopU9KCt/MJJUaTdnwb9oxM9bkXQkgqBNmILOOjl/N3hJq+KzPEKZswmn8LOX6KItt7R08Lhy2Rk8jhS6kGVMZajmh3HQ8zEWbrvtCiTq0yXlqQlTB0k8znYEhnDHbrB+h0s0qqdwWsbVAsbNcs7XsWHaIJ4EDMNYJlhNNb/CotSoNcXbIa7RvFx2bNLsKpK6BKQChZLhQdqkWe/UHP+YP03D6RQtSQQm+7cobscnHSIjRFAAkqIZFQBNa3Y5chruw6d806TUKX/LUwUOpwQFZ8ww3ufKMpWRJl07gNZqM0AlvhAbG1oyNzNMlRqILlnYsMdI1E6zOjmZIlkqYnLqNhmzA+bfVxGfOCWFQUNqQwZ3wzX3dv1jZkqSgEi5NyzVfT9vKJGamgIABIBf+kdnx5vHXds0Tt0RGgpQlaSxUXLsQxBwMxbp0BEwJYXF3Z/QNYdtoulzf5MxyajSCQAMEkftENHMrlrW39IUWLFr32td927Qrbuyt0UnTk0mspZRAFQDMBh3dw+fWJBV1OA7XquzdFC2bxGX+FVJZzbqW3UHO14oXM3TcuzJane2zkdbxW5nRNCCsWUFPjL9LO3t2h3wphMCAHSzAPuxsSPr5Qo0SZZVdSwlIcs7Pc/e3zscGG6yxFOQHIu75N/WI4j6FLGSNUskiYVWVsW2wemInLlIUsGVYYBDHF6XIcl2uHhaSSlXK4frcEEZw37GG+j0xXSBYJLWqSkAW5SXc2sDESVDimwTVTHJqDEX5ikKANqkpOdw8M0LWpKSgpNgpJUVANTS9heBdXJmiYlRSVUAqF0haSehI+HNm22gnSKoQFzCCqm60lCiHIt8Qp2uAQ59IlrCLqmNk8NliWkpBWFFSjvQ1Idhb7wL7k9ngdElQUkoYAps5s5ye9yW/xBfDykyVKY1LakhV7DqLlr+cVz9OlctQmVJoUyVUkJKksQMd2e92EYW3J2Djbsh4wK0qUHBlqKsuWBNOzb3iGtJEq1ISpwQVMxaySTh02cXd4bHSmYKARLWEBhtcJqH4iSA7/wDRWrkilIL0oSoXHxBjhmYZGD6QNiaoC0WnPhXTSFbJWEjnPMARlgQfLrk+gfZnUFMpUgzkElBSB8IBpJqBDnNgWvHCSJ9RUyrAtSR+G3KkgMSw8sRfL1SvDslV0NynmJUDjdDsS217Yi+Y07EpZOn+yUw+MpVNbpNWCLmyySq4Zn8i3QclqNSozSZn+4oLUhilyNsMAOl2hhwqaqWfEBpCjzF/ugZZrNgYEQkSUywozkkrmKUQoOXRhANskAW6kdYHPBaeClK204mBSpkyZM8NKaUhIskWOVEDw3XZsBzC/TaibI1FM6XYqWQ2Cz3Dvdr9yHu4MdZImoIapJShynqDvS2Pu9flC7jHDkzJRQKwrKQXPMASDdiHs/YQuZG9huMWrRtGqmKZLUkG75DF7Do3TtE0pSmxJU+HFrg5IHUW9YC4ZM8SXUsqrSKSl7BYzfL4douQr4qgzkAg5GT91TZf2jFxomLM1ExzSag4pqBLgs73ze59IRJkTP4iZUUqmf0vUpL8p2DhqWMM16kglJUFJc3Tc1E1MQMMHHW3eNTpniJBSBX8JU5c2v3G+NxGix8lYs5ydqSghKkkIWp6gA6XIIY4Ny7ftE9TwRRmPVylLBw7EJYBYOQ5+tnE4BSaVUqTu6SXfDnqL3GxJgzh+hmTF+ClCcEuskCzKDXdWWbuYt8XQtWxCjnG4DIChJSoB+pKiSCmzEs7/D/yzaLwsqsLIUAHYlxdw4OXtneIpkr8WZJoahlECzWYqSL2dj2YeuSgqWprl2KU7c1r1BixCujWw8Z2rsl3YEksEgzEih0FiCGBJcApe5JGfS8S145xMQDcAqwAWsX9CDn3xBczTggnBCiHLFyotc33ZmfALQBOllSShcxKC1lLCghL0hQ5OuQ5ODGy8WQUWy5HBZqwFJnkJIBApSWt1KgWftGQoncTnJUQlMlQGFJ8Ug9wUrAPm0ZG+h/UjZaQfiiEOllsGcnI72+Xb8wuH6UFRSFJClmx6AYxh/0jSwVAE3GBdwT0YZxG9ChXiJUXcF1OyR2Z+zbQ1iO5yp9y1aGUZVed2tawIsxufq0PNVpRLkBCQgFscoct95/R94FnlBCFpLhTFgA2XPf4i3aI6vWkqmJUkuCLPcgn8W7jphjCbeKNr0qhXp9LMMwEghOVAOQm17OWsbDMUzGLfCrAS4DOR8L5Bxi3WHHjKQMhDgvuWf8A6yfleB18JnraamWRKIqrIpGLP1OWbqIqM7dsWXsEcN0PhyiSsALPUFkgXCuz7eu8XypySOZVxikfEbBki5pJDWDXzaM1wQmShICuS5CGVfJyLMS/ygOSkEspSlm1xSMgkKBJcenW75jJeLLGE6GeEeItvN0qBFnNSTZR2BPe1oIk65M6pVNkqpANSqqt22thsPiAFTS6UJAt+MuwIs4L4t79Y6LS0pTUoJPMOwu3MG/cwp0si2ER1hrBIUVpSCSh6rEuCXAXsLjB84KdwCUIkuSU0qINNTGpi+QA1ncCB9WCiYpKCkE8wckG+Ht138nyYhpNWoqony01hSVJmIIBcO1xYg4LMW7xVWrRdtseaUmpKkCt1c7EU7g2BcZNns0OJK3qZJpsTy8tifiJsC3XNhmEnCZ5CVcqA5JqQWSWYPzMWZ3h7pKqvDpZVyxUQB+ElOHcZ2FGY55LLHeWQrTSkF0kXGS5NgQcMDv8oM02tVKmBCeU8x/03USU4rWLGogUljbpAvENcuXLBFEvmKZdABIDZFThIdj0vkPCdc9alKmuVUqK0qcgKptYkuogt90Wc3YRm0Sp5C0ISpaioAOCVKMtxd6gW2IKi3dQsItnLCHYqKUq5SGBHexw9+zXZ73T1IdKkpbxAFMkOCFmnqHKVk9mTCSbKSmZN8WbWk8ySA5SBUrmckBwCnuMQlkl4GmkUTNBKnd6mJYHYKDkD8zG9VICpqU3ALOQxbcjLuA49Ra0c9wviASy0gKqCSpIJBAIUigtu4Cn72htxeUlaUETEiZ8RQLg26g3smxBv5w3FqVEJuhloNPQlpasFmLpICVEA0kNU2WufWL5xqerlBSUEOaig2LAEtj4hgEQv4fqVgtkbl/azMPe2Lxd4gqSRyhIJCgSWAu1zckAgY2taDrZepFSpaZdSuZRcvu7hIBPaoD1UfOC9Nw4qBWSlEwAhwzAKSADTdwkkm4+UZM1qVpoBqCWAYuxBDZDg2F+0X6HTKEyYoEqqYAEmwKUkh+/nmE5YHCrFk7TLlTAorObc1lOkAgnoXIe+B1i3SLKf5aQClQKnqBNvYu+Rs9oZavRsoDw/EQblFlA0hgCP7asdoEVLSlboCAXAa+QymFzkO/SIb1IqRX4alA0gMLklrADboHP6iMM8IZgyhhQu1ng3S6RIFIDAOQTYs52u+R8oU67gakzvElqKnf0N75YBh733gSTwychKtbNtUSVAkFSUgApJu4PmD6d4B1SjgqUGDHBchzckOLFx1D+YhwtSZss8xKslywzn0I+UMpfDSsq5TWGAJDuN0kgvcb/AJxcOHT0oqNzFgp8MEEkKdQNiXSsgjpsRUluu8VazRGap1khwxAUw5bBgLP87mHR4OoKZS0gE2ASpxV1ck5z5xSp0khQthwznoALXZxG+rRhG0tMVQuRpJaAEqNwGsVbYOekZBB1LWYeyv0DRkLV7mepnn6D8Hp/7FQFMWSlLklzfvfeMjI74GEen3udHxoUywU2NrixugnaG3GpYB07ADlTt/8AiQfzvGRkcj2Xz/gvoznp6zSkuX672Fo7HXH/AOjHkg+rM/taMjIt7Fw8shEv/V03fPdnz1itMpIkJISHdnYOxUzP5RkZELp97k9QXhxsDu/5zEj8rR1HFS0mSR/6swegMsAejn3jIyFxPMLoJePIDTLDJ26KUID+xJesG4CpZD3Y1ZHSMjI1X8T+C4boa6UtqVAYZFtsR03D7yajdRSATuRVh4yMjmn/AMJh5n8gfG0hUwVAKpSAHuwILgPh4A+z5/nAbVJHoVpBHqCR6mNxkQtmR6kHaotp5TW/lrNuokpU/vfzjneEF1B7uhb/AO1UoD2BU3Rz1jIyL4fkf3uVL7/ZFf2MQHmWFlMOwYlh2e8EicojVupRpUQHJtZWOkbjIvifyP4/0Q+o74Qkfyw1vEAbbAP5xbrS02Z/+w/IrA+TCMjI5fU/0P0r73AeGf6o/tB9acx10rHp/wCSv2HtGRkHFDhFerQChbgZP/lCxX+kk7kX786xfrYAegjIyBGjDP8A7aT/AFf/ABgVBcqfoP8A3KjIyMmHQ537PWnzUjFQttcJOPMk+sdvwY57TGHYNgRkZHfHzfCL/G6keMlklrX28lQDxNIo/wB6vkQIyMjH1Mc9xKg2jIyMijke5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460" name="AutoShape 4" descr="data:image/jpeg;base64,/9j/4AAQSkZJRgABAQAAAQABAAD/2wCEAAkGBxQTEhUUExQWFhQXGBgVGBgXFxgYFhgXFxcXFxgcGBgdHSggGRolHBgXITEiJikrLi4uFx8zODMsNygtLi4BCgoKDg0OGhAQGi0kHyQtLCwsLCwvLCwsLCwsLCwsLCwsLCwsLCwsLCwsLCwsLCwsLCwsLCwsLCwsLCwsLCwsLP/AABEIAMIBAwMBIgACEQEDEQH/xAAbAAACAwEBAQAAAAAAAAAAAAADBAECBQAGB//EAD4QAAEDAgQDBQcDAgUDBQAAAAEAAhEhMQMEEkEFUWEicYGRoQYTMrHB0fBC4fEUUhUjM2JygpLiB1NjorL/xAAaAQADAQEBAQAAAAAAAAAAAAAAAQIDBAUG/8QALREAAgICAgEDAgMJAAAAAAAAAAECEQMhEjFBBFFhBRMUIjIVQlJxgZGh0fD/2gAMAwEAAhEDEQA/APbQohEhRC92z54GQqkIhCqQqsAZCghXhQQqsYMhVIRCFUhNMAZCqQiEKpCpMYMhQQrkKpCqxlCFUhEIVSFViBkKpCKQqkJgDIUQiQqkIHZSFEK8KITCykKIV4XQgCkLoVoXQgRWFEK8KYTAHC6FeF0JiKQuhXhDx8ZrBLj+6mU4xVydIaTbpHOgXWXmeKbNHifsgZ3Pl9BRvL7pCK/NfP8ArPqrk+OF0vf3/wBHbi9OluQY555rqPnC5CDJ3XLynmn/ABP/ACdPFH1GFBCvCghfTWeODIVSEUhCxXht07AqoIS3DcRrveObviEHva1ra8rJwhNMbVOgRCqQikKpCtMARCqQikKpCqwBkKpCIQoITsARCqQikKCFVjBEKpCKQqkKrAHCiESFBCdgDhRCJCiEwBkKIRYUaUCBwuhXhdCAKQp0o+BlnPnSJipOwHU7KuUzbWuM6SRMEiQCJ2Ih1rfJYZvUwxLffsbYsEsnX9yhwiBqIMWmKT3obyAJNBzKnPe0wlznEudGlgkQ2W6ZMtie6KryuYz7n0JnUZPfb6rzZfWEr/Lv+Z0P0aXUjSznFtmeZ+gWRi4pd8RJPf4fncl8XFdtHLxNVAn057m68fP6nJndzf8ATwdEMcYdFy/T9/OEJ06iJo63Qb/RKv1PdDbCAfA/ZM4jhrg2aNR5fabLn6Los5hJpUf8XH1XJxjqDu3UKeYaPqmlQQiwohfU2eIBISeezLGggkTA7J3mlKGVoELyntcBB1h0gEsLT+qwDKSDfxIvZEpNLRrijylTFvY7VrxDFHF0yaiDSAauERU8l6sheS9ihikvbr/y2Q2IcSC2hALpABrIG42svYEJ49RRWf8AWwRCqQjEKCFpZkAIUEIxCqWqkwAkKsIxaqlqqwBEKpCKQoLVVgCIVSEUhVITsYOFWEUhRCqwBQuhAzXEMPDo415CpWTj8eJ+Fob1NSuXL67Di1J79ls1hhnLpG5C6F5PE4niOu5w8YET0QxxLE2c7zK4/wBsY71Fmv4SXueqx8drPiMK+HxXKNYHOc7EeR/pgEAGaEu3G9F41zy41KhzwB+dy4s31XLPUdI3hghHvZuYnHS0uLQASCAa0BoYryJHisbHzjyfntRKOxZNLRPgCPuqNkmYp15Lz5zlLcmb2Fe6ASYJ/I+ane+w9ELWZPkB5KuKSA0nc16A/gWbQElwptNT3iBVJ5zOQ1sXJgR8lOczLQS3eCe4itfFD4bky8DVYVMiN6Q0ineqSSVsEh3huGYBiCax89kd2CwmQO0DHPxE738lAxxIayNM6RG5+yI6C29Zn1oPBZ27GDeTO3muQDgEzXc/NcqtCPtJCphvDhIqELiTwGmW6gKkatJHI9yW4I52iSwNYasgiocTcAnmvprPH46sfIXjfbwR7tzWkuALgZo0M7TqCsns7r2eI6I8T4AfwvnPEc6cXMPxMPsta33bWghrrHFdSL6WG/MXAUTaapm3p4vlfsel9lRie7JxGip1B0Q47S+KONL8omq2y1Z/AMbEcwawNMdlwgdIc2Za7c9T5M8PzfvQ8iIa9zBE1DVtfgzmm22FIUEIxaqlqdkAS1QWo2lVLU7GBLVUtR9KjQq5DoXLVUtTBYqFqpSFQAhVIWTxr2iZgOLA0ucKnZvnzWHj+0OLiCh0N2AoT4rny+tx4/k2hgnI9HxHibMIGTLv7Rfx5Ly+Z49i4pIZ2W/7Tt3pNzrz+6EZMwIaAIpeb0XkZ/qGTJrpHXjwRj8suHDcyfrdc/E/PVCZhgUrzPkuY60Ukn5Lgbs3Cg/m265vPmfz5KrXC35f9lzMTnTxioU2CRHvLeNPRAxX1aL9qFGg86x4bR80SKR1n1gqkOiB8PZpY/srAUA5kfL7qH/pmkfKot5KmYzIZPKAPOaoYBMXFDQegn6/RIZ3Nauy01vcRXn5JXN4xcdzIigH5uj8OyLnVxGw3ruR0P2T4qKtgicllG4ji53aif0wKmb7la5YQOyP32+yp7rSIby/dc3G7IP5T+FlKTkwsjAw9NzBk2oATMqr8Srhyr4T+6nMfD4Ez4JHKlxDi4iTteGkgiR3BUl5AfbSkn0XJN2GTU6agfLuUquIj7B7SMAwi4x2QZm2mKyNxMFYmQ4m4OwsF4LXFwA7OkaWNFZJMielPRR7U8YwXiAW0cWu1EiIcGC3ObGh8l5X2l4sBmBisLSGsdZpIaSXRcV/TU0XvSyqJxY8TapnqPaL2mwmvc0EHSIkE/qiTIO0WXh8tiYmh3+W6Xu1h9axI0t5O3Bnv6IYfFDBY8h4xiyXQNQGELTBMHstMbSt7h2fYGnAx2QQ8uBbpkM0mZFKiNqkErKM+bts3WP7cdI+jZXEP9PqOkO0T2ZiY61myyvYjElmIJB7UwLgEu+Kl6dVXO8Zb7jGBcCxjGtbAN+8EyKXmKJT/wBP821mE4OcLAxXU2SZpE1Nb7Gi6ea5P/vJyrG3F68nsdKjSs93H8PWGsqD7yrpDSWCeyReRH/cFoYfFGnEYwyzEDTqALQAYkGfhdEEHvmOUvLXgqPpW+2S3BJsCfBEbkXGaCRUgkTW1Nkhhe3DR7xrmy5jtILT2XUFeg81k4/tLin4YZU2EuMncukrL8RLwbx9JHyz1B4cQJe5rR1P5KtlMXLTBe0uH9x090AwvC53jZJ1PJc70vsB1Wbm+JN+KDEb8oFaWqVlkzyq2zWOHHDwfQs/iYAl/vQ0ahIa3VaZaCKVE+LfBYPFeN4LZGE4u7NCaEOnlyheazPF3PZExaeRgAA6f7omT1KyX4gFupk3WU/VyhpMbxwe6LZl2txcZM1rv3pfEMeEIeJmN+Yp5gqoNBN9/O3pC4JSb2yg2uk+arr/AH/bzCG0Gw6nwBiT5ILnQwn+4kjoL/ZZhQU43agDYBd7yAD0nyCqIo47V+iXJLojafkqqwoZk0EiwPnKkfCTSTUSOcmvohtYS+9onwC7MUbcTAvv0+neVLKSIeak2JBN+W/qiCA0AdZPdX5yk2ltTqmJnwg/gRcBrnFoFjqJO9Sfun4EVxMUGDPP0KWzeTc98mNJgAeBkJkZMNbBNZBJFTM7cxIK0BlBEOEil6c9h9UfcroAeSybWgUsLzPemWGkqWmhA8OnQJLFfDBT9QHrWllluTAYeajqD13SPvey5sEuBoOhnZaWmgG4B3/ISmFlwaAQ2Z7NNiKuBk3Tj8iopnTDd7AU77d33VsQdqBdwjyTeMysRQJXL9rSTeSfL8CsdFP6Wa6/kFy7DcSJt5LlpzHYLiuecSTXU94cQAQTXlFtuYS+PmJcHahApqOxu6STzBukeI4unTs4k87CsE3H5dKvq7Q1wDDVzTaJkDuPfVbRbkmyUhjDbDC4x2tiIhsjSTHmYWu3NluG1zvdh7WuIJ7eolwjVAoYm55LK9zpfIJLXCbX5kWH7bQiDLfA4z2nAaTE6W3ve+3I0WizKA5Kz0Ge4oTh4gP6mNJmNgCRQxE+MbrvZnNE4el0aQ+WgAQagGRubV6LFzmKdDxQRSOgoPzqm+HgMwtUxNT0607hVGP1FJykLjrRv5vP6cbArpjTakRDZpzA9VpZvifxOBBpSk930C8VxHN6nYImo0ilT1TmBmf8kS7tEAnxNVo8um38gh7LZqrzN3Nva8V2R8XNy9ok1dH0Xncs6ddTBI7viFxzCbGOQQBNpk3oTFeqzjmSSsGmbHE2SGQe1UGtA0iZ80vxfFGkWAHpTly2S4e4vipMA7eMzcIHGDpLegNyBWDei5s2aU2l4BgHZ0DSAZEVvIApt+UTL3zUbCZ5gz+eK85xEOcA7UIAs2bW2HTdbeTxdTJJuGieYk1SapWOhjUCQCII0nx29VQY1jz/AIHqUi3PN94/VMgtiggg17gbojHyJ5uA6CoP0jxU1rY6HcbEgkRyaI6ma8t0DOHsmP0t7rmEtn8eHujeK0kb+AjmmMu/SxzyJG03vF45jkpWlYEsw3BpabS6vlHqSqZYGO4PJr1gD0+SHjZ3USJiRA5+KPgOIa4mwkQAY+IifFVbqwLYB0sJNyT8vsAoxSC0QZ/tE1tYKuECcAXPTx2VySMOoAvA6ARzv3KWMz8tln4kgmAAa7dqCY6U9Vu5fADRyAAAnnU1SGRY0kExGwmZM3jkLeC0sd8aQN5POwNx4KZy8AThOB2tA9FDHTHjVK5bHMkX3uJE7/woy+LAknZ0U5EJKOhDjcSp5ylM1h3b1B8YB+aA7HPvGkHslxbT0V8w4P1tmATsYJ7iZpRNaYIs/CF4rLjXqI+SJlWw0SRc28FXEw5tzitYBCvg4JDQDeovPL+VTHQUvlxiI+sSPkl2YNIgitKyet/JQKgk1hw6bjltBTb9LZ3tXxBKb0Aj7lu4M9CFyFmMZmozEzuSFyNiPJ5rFkmSQQDQ0r+UU5fGc0w4QaGSBypekRCFjO1PMNGkTQWkUTzHMLQ4C1Opgfyu3pUUHwcUuLS6gcYkXAmKD83TWecQ5hBADZESJG3iEPh7xMOdFKdTcEAWKFxQF7723N9vGv3XO1c6JovmsaWOtOoU8ZO9kxmM1GHQ2i4EyKfKfRZTcxBPXu2i3NEzmaD2wTBG3PqqcOkMJi5jXp0gzIFyak0pvYrRyEhrhMuadI8QCe4XWNgY3wt3Lh30tZPuxiwuANS6NhYEoa8AN8Ow51EzU7TtX6+iYcSMQ2sBcWp90Lhrpw2wJmsm9TWuyrinUHOpIkDwMfRR+9sPJoZPMuBMiAasJm562H8oekkkuDGtgw4wTvYDuPJC4dqGHM1JmuqlgdMXsSi+6aY1ai7/AG0OneafVZSW2TRgZvtOqIEzAtbkKA/NGZjDQ1uowZkkEDfxod0rxnGa140AgAWdXpPehYeYl7LGKUmK7QK1XSo2kUO4bxEmhmCKwSN6352JTIxdLGmokilfMeaRyeJhteWm1ImaSBbxnbZP6ewCCaQaiKVilzRZz9gF8xmwXHWBIIM9RHzP4Fsn/RoP0kViaNNOsV/heaxTqLpmpMHbr2hMbLczOZ/y5DTEVEyfh5/a6nItJIDOyDNYBmYIAvuYgDrztRbhwqBs3IaRsSJJr4FLez+KK0Ah3wgVHZ+/1RMxjBxFaa5JvFTNL7nms5yblQB3luGWt7IF7nlub7C67O4ukTE1MSKTBkVHNAx8Ua26Xg1jqKddr1TeeBIvW21UqpqxozsDH30GYIJHmB3dLpzNPnQS2ZioqKgbbLMaCwkw6DJIBhokUg7o+O8ljTOmGyIrEbHnMKmrYgeWBDpLSaEANEdoVl3S10fBaXtaJhp1TB/uJHJZ+VxS4uD9Rl0SCdJABmlp8k3lgQCBJDIdU1gcvP0WjVaGaGDhNYBUAF153IIb3mYSwJ94QRFpLjNdgG/bvTuuW7VBMR4+B81nZlukdlhcAT8RpMR2ubR5LFKxGpgkEUn8CnGfGkbEx4mn53IPDXEhsgUAmCD0JpTdRm51tgwQfHwpyVpaH4KsE6hMi0fl/wBkTMkEOjanp+FRl2adUXvWtahCB7BJ5V5WIP5CoALcDUAezYfIcipR8thhrQC6o6m003G0bKVpyrQzyBy5aQ2kUA5GRM9T9lt4PAWsILj2SBqaKVPcVXKYbHYYDYLg0au1GkUIuBMRPRM5oF50xHZuCD3W8PNKU5N0tEAMhkmgufWgntGkkmgAjbqYSPEnBryQZtSIFqGU3lSRDNGmk1mTtXrBSnEGS9wd8VKCZI5+icVu2yqMptXGsm8ePJTmACKSHVoaU6K7MAtxKCB1sRf5c13EMQFzSABQiswNvNbXsBfAzEPYTMAiAEfiOanEJB3HoI+QQS10NLb2gC/KR1lNMyB0uc6dQcIE778vnsh8btgbuYxT7gFsCwMCSDP7IZdqb2fhIMHvJQeIuLmaQdIDwJJOw8z+6ES4NwogxDSK0MwCsK8iNLK4haANRqDA6UPLonMbAaGh2Nq1VAAJBAkUmLd6twzCDZDhqcBSQOm1zXmg51xc8N3LTJHNrgfK9O9Z9sDA4wQPhBLaioEt6E7+SVI3Ailq36rYzfD6wSTE1qSCefy8ELh2XDnO1mYFNRvSlNzdbKSURmfgYYe47OcatIgTEkCNr02WxjuhgMwR6bUO1klwzKOONiRSJ8jQVMHxTeNhOcIEGD8QaSPCBUqZtOSQgOFlxQ1HaJfETaRQ87+KdzemNyQJktA7Igi5AAn5qcPJhuG1z43ad5rU16U8fFdnMpraYbJbDtQJaIFxNtREhZuVyCwXAZaSaEOkgzLhHOtfNCzDi1sGgPapveIPXwsr5XIhplr3Na7aRFajwFlnZh8gdtxNzAcBYi5/UfJNJObYDAzRLmEaQREkj5xda+ZxSAJ6UBt1AmSKLAyOCHNc5xoC2NiWi8fx81q57NNgOAkx2rjaDZXKKtIaC/1Ae2rjBEggCDSwiwFPVTnWuaxjgXGBW03G/wCXWbg4jHNhoLdg2ojckz6LXzLYwmmzom8VjfZQ400MwW1c0UDgSRJMHuMin3WjwnDdrxQRX3ZMgUJBIOw5W71jZ7FLXGWgQee8XaOdZotj2cz7QMR0QYDZpYT91rNUrF5NLh2I7RDgG1AEQSeZMWUZzUDLWk9m0RIkz3+SngzRisgNg6ifi2HQWkgBGzfDZLTJiCKRdt4rS4WCatjFeF4Xb1AaZ+Ln4ybp9znOdtIJkSRQ92whJ5PCcHuaSJq7mDUcgPNaBjWQG9qk7AU9f3Uyu9Eg25U6nUPwztFD5zBQcy2Gunbbfa6fx3PaS4DUSW02uJQM3gHtDQNBlsmZ6R1mLhWtjKYOHqaCHQCBy5d65aeQJZhtYDRoj4Zt4rltcBninZn3RIY2WgCpIN60jnylWyue1mTqbJixJ8SB/C9fgcPyxgtw2zGzYIoQO658yi5bhGA0dhpYBNi4ATex9Vbwv2MfuRMAcNL/AIpFTWanntTu5ozsFrXENmRYiLGJBJHQeS2zwpjmge9cBe52/wB0T6pZ3Amz2Xu7iBAgRMkTO6xeHIPnH3PP57h2G64Iie0BF9yAI58hVZj+Eu0uga50hoFyTeRypz2XsMHgZYwtD67ktlx7426WUt4UWQGECkT7uDfv5U9VShkXQ+S9zyn+G44wSPdnW52o3k0AEG1gDKc4bwdwB95Bkkx0iK8zMr0eYyWISC18AEGGyJqJtzHzVP6TE0AO0kyJI12mezUkHz7kuOSuhpow83w5xYGg2cDekDv3/JR8twVjHTGqrSWkSJqZEDafRPM4dj3c5hqbAikDnUm9e5Fw8pigmS0tofiIM7xyCThPqitC2twcSWxPqBSY+6jLvBBNhQUNT+SnTlsTVqkaQD2AREnmY+UeKbwi4CrWgzIEyB995WThJdIEjzOaMkBoiCDMSakzJ5mm2yNlcs0S7Sa1nfrTbbldPZrLOdMBrSd9RHLkOWr0S2Bw/FAlxY7TYMoTyq6k990+LaCjKzeKwuJDHACZNRILYE+RhOOxIgijIgCwmHAkjvTmNkHOaaUIq3s6j01C/WqEeGksgh9LARuTW6VfAUZheHS2QHULZm4uQBTT4LsznHyGgh+oxAvAABoYTGFwTEa86B2DPxkiK7RM07rp8cM06YYHUh0kNIHQ+Hqr6fQcTEfiMditp0I2ECDtSiwuJ5w6yPhe0lsC1Dsd17nB4ODiuc/DaBoPwul7naqDu0xXokncKa4/6JAlp7XxTv8ApgxFwQrhNLVDSPM5EY2KQ4NkNgE2F7O3K9CeEf5Z1EB1zBME17ufeRFVoZLhDWugMc1va5GoHZLqmTU2Qc5l8QOIbhO0we2CK6ehdvFJ5mymUm3rQqMh/CnAD3dXAzWlm2Ak3keS0uE4byH6wCaRMEAxvzIoIHJVGE8ERgYpEAH4Zinw1utLI5ZrBAw3wSSZG55+iUraHRiuyJxHOL26mEUiJDoAgU5rGwsk8YpY1hEm5NGi8yKWXuMTBaACwG9tBBAHhz5H0We/CBcXe6cXGhgRLQReicW0tBxorlGtZh4jhJkmBIO/PyEWWZicULXNGpwBGqKGNUE1Fb7dy2sTJ62gEOaDVzYMVFpFZndJ8S4OHvwyGkhoiTIF5iN6yU4R7sKMo5p/vWmTSDA5G1eS1+KZnQ7UTA/SA4EijSZFDWU/g8LYGEaaOguo0kml5NbTdZ+e4ViuJ0trzc688osYlNK3VCL4PGmx0tWlY755VTuT4yMSaERuV55/s7jkV094qfM2Kay/BsRoh1R4V74utVBByo9C/HdNA7yXJJmBAgtr3/8AiuV8I+4ufwL5fOZiIPdaqsMxmNBEmSa9edZomsNhvMyaSZ/Ai42GOW200Pek/UUtk/bXYPAzWILmnd9UxhZ3Fn4h6/QIBzmCKawTuJt09CihzKEdoH+391Uc6kR9tPwMjM4x/WJuVdrsY/qHihB7QJLXx1/Kq7c43YO8z9FsskfJnLG/CDgY3NvkuLMb+4I2Bm5MCf8A7FWxM1FDH/afuq+5En7cgBw8bm0+CE/AxjyCd/rhua9QUT+qHMJc0HGSMl+Uxv7vJBfkMY3cVrnMBUOYn8/ZZuSK/MZDuFYv/uOPh+65vDcUCmLHd9VqjNNmpPqp/qGbV8EtBcjH/wAPxDQ4krm8Kcf1+c/dbDcYGwB81eRyaEBzZk/4U4fqHr90VvD6Xb4tP3T5eNvkun8lTSHzZnO4b08YPylVdkGm4B8CtIOHSPBVc8C0fniih82KMyLQLD6on9KP7a+CuHO3LR5/dTHUKWkPkwIwRP7I3uW84UFh5rjiDdFIfJgizqT3FWa0dVId1opkflEqQ+TKOYPwqPdN5eR+6KVRwHXzCKDkyPd9/opMbyoaRsiFydByBkt5eqoWzsiOd3KkdQgLZBwlynR1XIHYphtkEzegFPuiN3B+HetzZc7DlhdqDWt3Fz0BPKnmOYVA0EA3mKmftVYSimtmwlj8JwDJc0xf4r0DfKiIzJsBhmrmINI3sfonxhzWCIsNMGeshWbggVLmkjqQa/8AXCuMRA2Ybdj0qB+6NhYYmmjvND8lYYJ5T1oRPeZO/qmcoASQY3JhxNBU3MCitRYBsLCdSWyelabXKFjur8O09b9w6+SaDGis17iRPgUNj5M6j3c9heenqqatCOwsMX00jYuB8EYYfR/zRGuHIUuTt5FWcABYE9fopHRn4+CevQGnpsg4oP8AC0X47B8UDxFu5IZ7OYDBre7faXV6tH2hQ0woXMSJFVYYV6fL7pd3FMJ0ODHupMwG+QcQ70V8DOgiW4bhWgqac7QO5NJhRZojY3v+BS9tf4RPfNu1rib10gBd755jsR11TXmBeEcWFIFhudNJ+nzVnNNDJqit17ae+DI9VJaT8TjzS37ipAsMzPatzlCf0NO4+qZAtSh3iitJEj9PcJjvRv3DihUPH93oUQYci48JUvZ0/PNXww2DEU+fmk2HFAQ1o3n5fNdA/IKu1mo2jr91zsHSaun/AI/lEWw4oCWifrP7K5ZvI8TVUOFSojrUn88F3u5iD3xUx1/hFhxRfUBchVAm1fFEdgjrPqqaBNRO9LIthxQFvT9lJMcvBM4OGBsArYmJFOzPeJRsKQuJpS6kYZlS6NRofPzpZXAnl51KdhQIk8gpUtxnCgkDlKhHJi4oxcb2qyzhILtIo3sikXF51G5pv3JbC9scFrTAfPdU+NoSH+DPOJDhhvc0kFsucxvMWDR4HZbGX4Pq7LABFZbg4YaD3l0kLR8fYszMb2vYJBwy81/VIPfz5XRme2DxVmUJjk0kfIwtnE9lGMbTFxHGdREtGo35UTmQ9m2/E5pI/wDmOqOrRv4qq+BWebxfarNNicAMY6cRslonVEaagEAgbEioNQuy3Hs+6jMNnUtYXHYirSd4Xr25HCaXN0Vb8Q0iCCKUE0iuydYwiDOkGkRf1VpNhZ5PJ4nFHgkhrQayWgO6gAn5q+VyOfgD3p1U+INDQARtHaPfToV7bDBESad3zmSoYdh4mEmJNnnjwrExWBuLiuoROgNaDzmACfBHwPZoAadborAL3kCppGogBb+JlwRQEeSs3CjmT3fKAlYzzR9nWtMljJ2Nz8pRm8NH+4dy1sR1T9DKTEgx2/AU81hN7KSFctw4apAqd3RI6pn+jLZAeW/LuHJNsYeXnO6tiwDYcu/1keSSbCjPwcjEQBEWH59Uf3cc/n8kQFtxI6AqW4jTIk+MfnklbYUJkCkgj/phWdgCswDsKyijFkwMXzt5mR4ovuKzcu3obc6JNsKM/STGqsVEkx8kTDw9e3Q/hTZwwRBAI/OSA3CbMhonuKmwoHi4IGxnrb91VmE7YRW9vQJg4MChMfnNU9y69fHfpSyLYAPckGpPeKFczBi3jMBHbAiZb317qouIZHxNHl9bJ2xGfiYJ2npSfJVeyN6jaI86p7EwxSHf/n7oDnQSA4Gb0p4pqwBB4aAXAEWoZgrnYuGefk7+EwMt0b4KjhTtAd4/hACb4d2RMXMjkuGHHT5nxU4g01DgPCf4VsN4irpHSioRzmOvAisyJv3oUkUikXPXuRKGgLvGIQcTAI6jv+iEBHvvyi5Ve0TZcmAlxE6RghtAQ4kCgJgVhekyjR7ptB8I+ahcm/AzRfl2aB2W87BEzp+QXLlsSjzXs44uc/UZkk1rWStLhvaxHF1SLE1I7uS5ct35IHcZxg1VMn8XiuXLN9FGm4/IpHGxDLamt63ruoXKH2WugOF+r/l9FZxt3rly5n+sa6JzBg0pa3iu0iRTafFcuVw6BgsKuHWtTfvKs1o025LlynJ2CAY47J8PmiPoKU/hcuWLGGwrA70S2Yv+dVy5Ay89lBx3kTBIvuoXIQimK89qp2VMErly1iIqw2G3LZSB8X5soXIAjKnsu6fYoedeYZU7LlynyIuxoLTIGyK427ly5aLoXkUxEAGq5cpEQAuXLkw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462" name="AutoShape 6" descr="data:image/jpeg;base64,/9j/4AAQSkZJRgABAQAAAQABAAD/2wCEAAkGBxQTEhQUEhQWFhQWGRoaGBgYFxoaGBgXFxcYFxwYFxgZHCggGBolHBgUITEhJSkrLi4uGR8zODQsNygtLiwBCgoKDg0OGxAQGywkHyQsLSwsLCwsLCwsLCwsLCwsNCwsLCwsLCwsLCwsLCw3LCwsLCw3LCwsNyw3LCssLCs3LP/AABEIAHQAsAMBIgACEQEDEQH/xAAbAAACAwEBAQAAAAAAAAAAAAADBAACBQEHBv/EAD0QAAECBAQDBAgFAwMFAAAAAAECEQADITEEEkFRYXGRBSKBoQYTQrHB0eHwFBUyUvEjYqJTcoIWM5LC0v/EABkBAAMBAQEAAAAAAAAAAAAAAAABAgMEBf/EACMRAAICAAYDAQEBAAAAAAAAAAABAhEDEhMhMUEUIlEEMoH/2gAMAwEAAhEDEQA/APRcTizuByIhBeIH1hefiUqP6ekU9Qm5SodY6IwRwObDrxz2NYF6xSocwmRmY05PDCylRuBBwBnS5hBtXlDaO0Dy8odw+EBUyFPTwaG5mGAuxgbiwqRlTe0VEVLwn61aj3Y3Bg5Y9kCGpeFZgE+XxhrKg3ZgyJczURoylmyrQ7NwyhsON4TnyFK1A+9oVZgtxA4qcNCRCq5j3Lwyrsp/b/x+sFk9jJJAKleQgypBmbMpCk2pF5k8CxeNkdiSnaviXii+ypKSaHrE54l5JGIMRxi5nhr1hn8EkqowD67QxiuyUJYg3i80SKkZ8qeTcsIOrEJG3lBfygJD5x0iisMNGPhB6sN0BGKF290cmdpgCGB2anW+wDQNPZgfcaUgqIXIS/M4iu1NhGh+T0dvgffFThmFEv4Q/Un2NAYRJRlDp468oRmdlklkK6vH002SLwv6p6RgsT4buH0xJfZDEBa+nzMHk9mS3qSeZaHp8pCdYoiWdj0gzN9iypdARh2P9PupJDsa9YYDDUnnF5eYAEG8dTMVuekG7C0g0hQCRQHiWjq8eBQX5PAEgG5LwVMtAoS8TS7ZalKthbEYwkMA/G0AkzVPWx4Q4qUDwHGrxcSy3DlFppLYzdt7i4Ql/wBf+MFQ3Eh2+sFErjFfU/bwrb7K/wALoUA7RWfKcaDjvyjhRFVSwdPL6wso8xnzsOxoSfCKKlKqHuPto0sjWHlEAP2IuyKM2TIahJMNYXBs7i94arEDwZhUQSEgM0BmYbYlucHD8OscLwWOhU4ccesGQlv5jpQeEVEo7iHaJ3J+MJ9pPSOBVCQpPnCU3DABznbiK0vSK4LDpm/pV9AG+cS4xotOTYwnEMXzDpHEYvvOS9Nz84UElKl5EudjVjrcUGl4vNwSRcqfZJJPRv5h1En2DTsS5Ad44O0jYe+BT8EEJKmJADvm23aghZKUKVlQCSzl1Ee8c+kNKLE3JD4xh3iqsYd3hIIoCEuDbvPBJaFGglnp84rLEnNIMvHbRE4xUBnLyKCVJAJ3o/iaRVeJQkh1Jf8AsGZuJannDpfA9hv8SeUW9fVr+LQurFo/1EHyPBwYdm4dIRmrYEhtDq1/CJtdjSkwJxhB06iLfmPCC4EiYO6Us7W205tHTLDnuFXMAA8K3MFx+Dyyqxc487eUV/GmDTxJSh1BAJ043YHkDCsufJZ1KlAV9oA3YDKSTaGnH4DjJdl/x54xw4+BLxcr2FIJbRqcCHvAPxaakFFLnMnR6bvblDST6Jba7GxjzFxjjGfhu2ZJBdScwF7J51q3KHMLjZUx8ikd0AqOdgOeYCkDVdAm3wwv4w8YuMUeMY+M7ekJH9M+sLtSg5uxpTSBYb0ikqS5VlLsQbcwdekNYd9Cc67ElemSy2eWBlPdUlTKHgQ0K4/03mqzOhPq1ey5CgP9xceDa6x5we3FfbR0dtE/YEdC/PExePM9Dl+lks93KuUhmYAHNvmUC4HKDYf0lSmZnQoEm+YkA+FGjzf834DrHPzYft8x8ovQgTqzPWJnbMyaWCsqWIASrKGOgah28YJg8YAATKTMQDUEnumoNbaDSPJE9rgWBH/KGJHpCpNUqUP+XviZfnVUi1jSu2ewq7YBIEsol0dgjLp+6r3dxEPbZQgAhUxSh3i5ZrPmFj4R5Mr0oWWcAtajc7RP+pCzGWG00vsIz8ZF+RI9HxHpCZqci0JIS1VKY034mkX7HxsoUMsO3tGleOg6c48xPpAP9NPWJ/1HRglhsFlot4EapGetK7Z6jiMbkcpKBo6FAM1nQpwWPnFJvpGVnvJQ/wC4JdQ0e/PrHl350P2e6Ie2/wC0dYFgRrcNefR6ViPSBEpRyEKBuE0IpoquUnVjA0+kM26SmWDokA+ateMeaTu2SymSBQ68IIrts1ASkQ9GF0LVnyfZ4nGB3KnFafKFF41J+RvHyg7WOwi35rwHUfONVCKMm5M+lGOy/pHUvFJ2NznvDxHy8BHzo7V4A+A/+o7+anYeQ+MP1D2NoqOgJHKAqzN+n/GMo9qL4Nz+sDPaav7YeYVM1wpT6g8298czncdRGIrtJR/b4COJ7TI0++kVmFTPnkLty0++EdE2pDHreB4Mgpd2Zx4N53iWMwkEMbXjx1+qXZ6jwY7h/XDYubfbQzLUk6K8ozp10C1QD4jy+sHxoy5izFlCzue6G98Py2T462G0rTqDFwuX+0/+RhSUgHKBWjBzdiBtuYulCSKiw46gkebwvKYngIazy/2nrFiZf93hp5wqQK2YE+TCLAIBIsbl/ul4T/Uw0UHBSLKUOnwMVVOepWrW/DxgOGSCkWqQDXYEPDDJYFPFjyYeOsD/AFOg0UAlzHq7Xan15wwEeMJSz3yNKhr1AOusaIkEb28wD9IS/TJKhywYtgZpGU3dj7omQe7SIpB75rQDhcRfCoCkJOVyw1a3v1heTK7DSVUTIoa/YiyUrFleUXShmOU2PHZvJ4EqaGmFj3XbhwtA/wBUhaMQpK9VU5QP1RNc1+H3uIt2eyk5iDrydtuZtBZctroOVmFRUitPCF5Ug0YgFy1DX4RVMpTsCXofA/xFhPGQ905soVvRSd9agwYKDEgFzZhptC8uf0elEXyK/c3/AC3pHPVFnKvPf+INkq2U1TWmoVUb60i8tFE91yS6qaM3jC8uf0NKJ8vJUzAbnbf33i0kOVpcseOpLcdIpJLEA6vel+NYewGQglquX5c9z8IybpHTN0B7RV372UPhrBsaCXb2g/Jxr5wtj5mdYfU70bX3xfFqcNy4tCfRPwPIR/23VQgnoBSvKCYdDl1Wyp2uHDVvCUhTerozG2viSKXjTCkigGm1OUTIiVoocr5MpZQ1NXe5bS3SK4wZD6wNe3KvgLRSfN/qValKAgjxEGxag1+tvA1fW/CEgXIz+LqkDU6cUk8ncQRWINiWPVv4jNnYg5ZLgAgkbUFK6F38oPOnGmW91HVtuUJxDKLyVMsK47WjS9a711r9h+MZspBzZqBi9dudxc1jWlIQCzu+lqvc1baB0DSK+uAu7cbUNaai8EzIUhJ9YoEUUlCaECzElhrRoCA9Q77OPOvwhReITd35BqD+YECYysO7EkPRyH8aAQCWSc9e6/EEnZJEDkYtK6jS+1abRWQO8phuL1tZ9DDrcaO9nklKgGcCjnKXe3LlDXeYhmH+57iEcGGBcJPMMvi3CGEv86/f2YJciYORMKVsb5QNSSz8YcVNdr3p97QgkH1ldtHfrYXgwR9ak212aCSHQb1nTXTTeK+uLXDff0gJkOAy7Pdvm0ck4cgPnLE6DV/vpCpCysxlTGL9Wg+EmM5FQLWFA5+J8orgpHrDRTU4eZ0i0pblQbkAHt741fFFze1UDmoch9/CL4wnKFNwvrA59WLfW0MzJhIAeo4W4NB8DdUADqQ4ILGwqQd7U+9o0RLWoF334UG0Z+FmCwBpU8zSHJKnLmpFOT++JmRiXdCs5RepPnvqNYZmzSQHBD30eohXEXci1hStoJOnZkANanDQ/Yh1wOuAxwpVl6++hYcofQk7g+GvHfrCAxTJOhYUDtBEz3qbM3G+28TJNkOzoQpJJOxcBnD2fWrbQeW5P6bcNv5hf8QG1JFHhjMXJDOL6v8AO5hEt2EE0ILEBwOBap8do6rGIZ0oAcj2H8OEKpxJc0HMfxFsRP7thdhTrfWFlGuRtU5NAEtUE0YMX5UpCkxu8aaju/Pg46wkZoPs168Gy6i20GxE9L1J35EtQHwMWobmsUy3Z08As2UCgzHVvfThDuYB7B2IpoKUjGl4goU7A1ewN99H4RpSsXmBcANVikMQOPC9NTCnF8k4iadnJMsBSiLi223gfnDIU5/UTf4EX5++FjjGcVPk3Eh+LREYpw4YMRXc/HWJaZG40tPEuNdvH5RQ4YvcvoXMUWz3f5ctLxQMC/AM2pDQhNtGV2fJBDnj/wCw+EFVJSlKmAufeREiRtJ7muI/YqjDpKbWHV3NeUWTKAZIJZjreuvWJEibYWwMmSAVX68TFJU41tVvOJEi+S+bs7NQKcY4qya/Ri1GjsSBBHhFZNSX0Bb6weSHuTYxIkEwxTTVhwpCbgVoOcAnocs5/isciRkjmXJREv8AqSwXPfCfAKA0hjtQgAHKmtbblm5RIkPtGi3khKXLGUrsXsLCmkNzkDPb2iPARIkWypPky5ssZqU15cobwwBFQ9Fe+ORIcv5NJfyimJLd4Xf6w9hsMAlDPUAtRnJva8SJESfqZyfqHlh5alftIAs1rnjAMRTKGoSfJmbaJEjNcmL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9464" name="Picture 8" descr="https://encrypted-tbn0.gstatic.com/images?q=tbn:ANd9GcRyaOAzlMILGDr5GlHEZvgxv-Ft8Lb3nHDR-om4TsvzG3bwNcT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985047"/>
            <a:ext cx="1881314" cy="1872953"/>
          </a:xfrm>
          <a:prstGeom prst="rect">
            <a:avLst/>
          </a:prstGeom>
          <a:noFill/>
        </p:spPr>
      </p:pic>
      <p:pic>
        <p:nvPicPr>
          <p:cNvPr id="19466" name="Picture 10" descr="https://encrypted-tbn2.gstatic.com/images?q=tbn:ANd9GcS_O46DIHStdjot33077ybRiFkP-9_gq4Gms5a6QWCtGkOzFQb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5067299"/>
            <a:ext cx="2552700" cy="1790701"/>
          </a:xfrm>
          <a:prstGeom prst="rect">
            <a:avLst/>
          </a:prstGeom>
          <a:noFill/>
        </p:spPr>
      </p:pic>
      <p:pic>
        <p:nvPicPr>
          <p:cNvPr id="19468" name="Picture 12" descr="https://encrypted-tbn0.gstatic.com/images?q=tbn:ANd9GcTup-OJgXLZufwrQC8_r0j7OCDxe07UCr2WIf45Rdkp60IUdty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5010149"/>
            <a:ext cx="2466975" cy="1847851"/>
          </a:xfrm>
          <a:prstGeom prst="rect">
            <a:avLst/>
          </a:prstGeom>
          <a:noFill/>
        </p:spPr>
      </p:pic>
      <p:pic>
        <p:nvPicPr>
          <p:cNvPr id="19470" name="Picture 14" descr="https://encrypted-tbn1.gstatic.com/images?q=tbn:ANd9GcSwNneetk48yqx3L72KpBs9-BHgs_47k230d8UUT1pmQMqj8Vx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2200" y="188640"/>
            <a:ext cx="1524000" cy="128587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500"/>
                            </p:stCondLst>
                            <p:childTnLst>
                              <p:par>
                                <p:cTn id="5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0"/>
                            </p:stCondLst>
                            <p:childTnLst>
                              <p:par>
                                <p:cTn id="6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Nachází se na severní polokouli</a:t>
            </a:r>
          </a:p>
          <a:p>
            <a:r>
              <a:rPr lang="cs-CZ" dirty="0" smtClean="0"/>
              <a:t>Ze severu přechází v polární pás a na jihu v subtropický pás</a:t>
            </a:r>
          </a:p>
          <a:p>
            <a:r>
              <a:rPr lang="cs-CZ" dirty="0" smtClean="0"/>
              <a:t>Pouze v oblasti mírného pásu se střídají 4 roční období</a:t>
            </a:r>
          </a:p>
          <a:p>
            <a:r>
              <a:rPr lang="cs-CZ" dirty="0" smtClean="0"/>
              <a:t>Teplota zde celoročně není ani příliš nízká ani o příliš vysoká</a:t>
            </a:r>
            <a:endParaRPr lang="cs-CZ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Děkuji pozornost :D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Vytvořila: Monika Pechanová</a:t>
            </a:r>
          </a:p>
          <a:p>
            <a:endParaRPr lang="cs-CZ" dirty="0" smtClean="0"/>
          </a:p>
          <a:p>
            <a:r>
              <a:rPr lang="cs-CZ" dirty="0" smtClean="0"/>
              <a:t>Zdroje: sešit PŘ pro 5 ročník, Wikipedia, google obrázky</a:t>
            </a:r>
            <a:endParaRPr lang="cs-CZ" dirty="0"/>
          </a:p>
        </p:txBody>
      </p:sp>
      <p:pic>
        <p:nvPicPr>
          <p:cNvPr id="1026" name="Picture 2" descr="http://i.idnes.cz/08/071/org/TOM241d9f_sumava_les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861048"/>
            <a:ext cx="3888432" cy="2448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198</TotalTime>
  <Words>168</Words>
  <Application>Microsoft Office PowerPoint</Application>
  <PresentationFormat>Předvádění na obrazovce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Mírný  podnebný  pás</vt:lpstr>
      <vt:lpstr>Nachází se:</vt:lpstr>
      <vt:lpstr>3 typy krajiny</vt:lpstr>
      <vt:lpstr>stepi</vt:lpstr>
      <vt:lpstr>Listnaté a smíšené lesy</vt:lpstr>
      <vt:lpstr>Jehličnaté lesy(tajgy)</vt:lpstr>
      <vt:lpstr>zajímavosti</vt:lpstr>
      <vt:lpstr>Děkuji pozornost :D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Hana</dc:creator>
  <cp:lastModifiedBy>Hana</cp:lastModifiedBy>
  <cp:revision>40</cp:revision>
  <dcterms:created xsi:type="dcterms:W3CDTF">2015-01-23T13:59:47Z</dcterms:created>
  <dcterms:modified xsi:type="dcterms:W3CDTF">2015-01-26T06:14:35Z</dcterms:modified>
</cp:coreProperties>
</file>